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33"/>
  </p:notesMasterIdLst>
  <p:sldIdLst>
    <p:sldId id="256" r:id="rId3"/>
    <p:sldId id="257" r:id="rId4"/>
    <p:sldId id="389"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5" r:id="rId22"/>
    <p:sldId id="278" r:id="rId23"/>
    <p:sldId id="281" r:id="rId24"/>
    <p:sldId id="279" r:id="rId25"/>
    <p:sldId id="382" r:id="rId26"/>
    <p:sldId id="282" r:id="rId27"/>
    <p:sldId id="383" r:id="rId28"/>
    <p:sldId id="283" r:id="rId29"/>
    <p:sldId id="384" r:id="rId30"/>
    <p:sldId id="284" r:id="rId31"/>
    <p:sldId id="285" r:id="rId32"/>
    <p:sldId id="286" r:id="rId33"/>
    <p:sldId id="287" r:id="rId34"/>
    <p:sldId id="288" r:id="rId35"/>
    <p:sldId id="387" r:id="rId36"/>
    <p:sldId id="289" r:id="rId37"/>
    <p:sldId id="290" r:id="rId38"/>
    <p:sldId id="291" r:id="rId39"/>
    <p:sldId id="392" r:id="rId40"/>
    <p:sldId id="292" r:id="rId41"/>
    <p:sldId id="293" r:id="rId42"/>
    <p:sldId id="294" r:id="rId43"/>
    <p:sldId id="295" r:id="rId44"/>
    <p:sldId id="296" r:id="rId45"/>
    <p:sldId id="297" r:id="rId46"/>
    <p:sldId id="298" r:id="rId47"/>
    <p:sldId id="299" r:id="rId48"/>
    <p:sldId id="300" r:id="rId49"/>
    <p:sldId id="301" r:id="rId50"/>
    <p:sldId id="305" r:id="rId51"/>
    <p:sldId id="393" r:id="rId52"/>
    <p:sldId id="304" r:id="rId53"/>
    <p:sldId id="306" r:id="rId54"/>
    <p:sldId id="307" r:id="rId55"/>
    <p:sldId id="308" r:id="rId56"/>
    <p:sldId id="309" r:id="rId57"/>
    <p:sldId id="310" r:id="rId58"/>
    <p:sldId id="385" r:id="rId59"/>
    <p:sldId id="386" r:id="rId60"/>
    <p:sldId id="311" r:id="rId61"/>
    <p:sldId id="312" r:id="rId62"/>
    <p:sldId id="313" r:id="rId63"/>
    <p:sldId id="314" r:id="rId64"/>
    <p:sldId id="315" r:id="rId65"/>
    <p:sldId id="316" r:id="rId66"/>
    <p:sldId id="317" r:id="rId67"/>
    <p:sldId id="318" r:id="rId68"/>
    <p:sldId id="319"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91" r:id="rId99"/>
    <p:sldId id="350" r:id="rId100"/>
    <p:sldId id="351" r:id="rId101"/>
    <p:sldId id="352" r:id="rId102"/>
    <p:sldId id="353" r:id="rId103"/>
    <p:sldId id="390"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40"/>
    <p:restoredTop sz="96557"/>
  </p:normalViewPr>
  <p:slideViewPr>
    <p:cSldViewPr snapToGrid="0" snapToObjects="1">
      <p:cViewPr varScale="1">
        <p:scale>
          <a:sx n="118" d="100"/>
          <a:sy n="118" d="100"/>
        </p:scale>
        <p:origin x="240" y="2416"/>
      </p:cViewPr>
      <p:guideLst>
        <p:guide orient="horz" pos="744"/>
        <p:guide pos="1872"/>
        <p:guide pos="4176"/>
        <p:guide pos="5496"/>
        <p:guide orient="horz" pos="1224"/>
        <p:guide orient="horz" pos="3624"/>
        <p:guide orient="horz" pos="2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9/30/20</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64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a:t>© 2020,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a:t>© 2020,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a:t>© 2020,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a:t>© 2020,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a:t>© 2020,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a:t>© 2020,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a:t>© 2020, Amazon Web Services, Inc. or its affiliates. All rights reserved.</a:t>
            </a:r>
            <a:endParaRPr lang="en-US" dirty="0"/>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21.xml"/><Relationship Id="rId5" Type="http://schemas.openxmlformats.org/officeDocument/2006/relationships/image" Target="../media/image447.png"/><Relationship Id="rId4" Type="http://schemas.openxmlformats.org/officeDocument/2006/relationships/image" Target="../media/image446.png"/></Relationships>
</file>

<file path=ppt/slides/_rels/slide101.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slideLayout" Target="../slideLayouts/slideLayout30.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105.xml.rels><?xml version="1.0" encoding="UTF-8" standalone="yes"?>
<Relationships xmlns="http://schemas.openxmlformats.org/package/2006/relationships"><Relationship Id="rId3" Type="http://schemas.openxmlformats.org/officeDocument/2006/relationships/image" Target="../media/image458.png"/><Relationship Id="rId7" Type="http://schemas.openxmlformats.org/officeDocument/2006/relationships/image" Target="../media/image462.png"/><Relationship Id="rId2" Type="http://schemas.openxmlformats.org/officeDocument/2006/relationships/image" Target="../media/image457.png"/><Relationship Id="rId1" Type="http://schemas.openxmlformats.org/officeDocument/2006/relationships/slideLayout" Target="../slideLayouts/slideLayout30.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106.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25.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66.png"/></Relationships>
</file>

<file path=ppt/slides/_rels/slide108.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8" Type="http://schemas.openxmlformats.org/officeDocument/2006/relationships/image" Target="../media/image477.png"/><Relationship Id="rId3" Type="http://schemas.openxmlformats.org/officeDocument/2006/relationships/image" Target="../media/image472.png"/><Relationship Id="rId7" Type="http://schemas.openxmlformats.org/officeDocument/2006/relationships/image" Target="../media/image476.png"/><Relationship Id="rId2" Type="http://schemas.openxmlformats.org/officeDocument/2006/relationships/image" Target="../media/image471.png"/><Relationship Id="rId1" Type="http://schemas.openxmlformats.org/officeDocument/2006/relationships/slideLayout" Target="../slideLayouts/slideLayout12.xml"/><Relationship Id="rId6" Type="http://schemas.openxmlformats.org/officeDocument/2006/relationships/image" Target="../media/image475.png"/><Relationship Id="rId11" Type="http://schemas.openxmlformats.org/officeDocument/2006/relationships/image" Target="../media/image480.png"/><Relationship Id="rId5" Type="http://schemas.openxmlformats.org/officeDocument/2006/relationships/image" Target="../media/image474.png"/><Relationship Id="rId10" Type="http://schemas.openxmlformats.org/officeDocument/2006/relationships/image" Target="../media/image479.png"/><Relationship Id="rId4" Type="http://schemas.openxmlformats.org/officeDocument/2006/relationships/image" Target="../media/image473.png"/><Relationship Id="rId9" Type="http://schemas.openxmlformats.org/officeDocument/2006/relationships/image" Target="../media/image478.png"/></Relationships>
</file>

<file path=ppt/slides/_rels/slide111.xml.rels><?xml version="1.0" encoding="UTF-8" standalone="yes"?>
<Relationships xmlns="http://schemas.openxmlformats.org/package/2006/relationships"><Relationship Id="rId8" Type="http://schemas.openxmlformats.org/officeDocument/2006/relationships/image" Target="../media/image487.png"/><Relationship Id="rId13" Type="http://schemas.openxmlformats.org/officeDocument/2006/relationships/image" Target="../media/image492.png"/><Relationship Id="rId3" Type="http://schemas.openxmlformats.org/officeDocument/2006/relationships/image" Target="../media/image482.png"/><Relationship Id="rId7" Type="http://schemas.openxmlformats.org/officeDocument/2006/relationships/image" Target="../media/image486.png"/><Relationship Id="rId12" Type="http://schemas.openxmlformats.org/officeDocument/2006/relationships/image" Target="../media/image491.png"/><Relationship Id="rId2" Type="http://schemas.openxmlformats.org/officeDocument/2006/relationships/image" Target="../media/image481.png"/><Relationship Id="rId1" Type="http://schemas.openxmlformats.org/officeDocument/2006/relationships/slideLayout" Target="../slideLayouts/slideLayout12.xml"/><Relationship Id="rId6" Type="http://schemas.openxmlformats.org/officeDocument/2006/relationships/image" Target="../media/image485.png"/><Relationship Id="rId11" Type="http://schemas.openxmlformats.org/officeDocument/2006/relationships/image" Target="../media/image490.png"/><Relationship Id="rId5" Type="http://schemas.openxmlformats.org/officeDocument/2006/relationships/image" Target="../media/image484.png"/><Relationship Id="rId15" Type="http://schemas.openxmlformats.org/officeDocument/2006/relationships/image" Target="../media/image494.png"/><Relationship Id="rId10" Type="http://schemas.openxmlformats.org/officeDocument/2006/relationships/image" Target="../media/image489.png"/><Relationship Id="rId4" Type="http://schemas.openxmlformats.org/officeDocument/2006/relationships/image" Target="../media/image483.png"/><Relationship Id="rId9" Type="http://schemas.openxmlformats.org/officeDocument/2006/relationships/image" Target="../media/image488.png"/><Relationship Id="rId14" Type="http://schemas.openxmlformats.org/officeDocument/2006/relationships/image" Target="../media/image493.png"/></Relationships>
</file>

<file path=ppt/slides/_rels/slide112.xml.rels><?xml version="1.0" encoding="UTF-8" standalone="yes"?>
<Relationships xmlns="http://schemas.openxmlformats.org/package/2006/relationships"><Relationship Id="rId8" Type="http://schemas.openxmlformats.org/officeDocument/2006/relationships/image" Target="../media/image501.png"/><Relationship Id="rId13" Type="http://schemas.openxmlformats.org/officeDocument/2006/relationships/image" Target="../media/image506.png"/><Relationship Id="rId3" Type="http://schemas.openxmlformats.org/officeDocument/2006/relationships/image" Target="../media/image496.png"/><Relationship Id="rId7" Type="http://schemas.openxmlformats.org/officeDocument/2006/relationships/image" Target="../media/image500.png"/><Relationship Id="rId12" Type="http://schemas.openxmlformats.org/officeDocument/2006/relationships/image" Target="../media/image505.png"/><Relationship Id="rId2" Type="http://schemas.openxmlformats.org/officeDocument/2006/relationships/image" Target="../media/image495.png"/><Relationship Id="rId1" Type="http://schemas.openxmlformats.org/officeDocument/2006/relationships/slideLayout" Target="../slideLayouts/slideLayout12.xml"/><Relationship Id="rId6" Type="http://schemas.openxmlformats.org/officeDocument/2006/relationships/image" Target="../media/image499.png"/><Relationship Id="rId11" Type="http://schemas.openxmlformats.org/officeDocument/2006/relationships/image" Target="../media/image504.png"/><Relationship Id="rId5" Type="http://schemas.openxmlformats.org/officeDocument/2006/relationships/image" Target="../media/image498.png"/><Relationship Id="rId10" Type="http://schemas.openxmlformats.org/officeDocument/2006/relationships/image" Target="../media/image503.png"/><Relationship Id="rId4" Type="http://schemas.openxmlformats.org/officeDocument/2006/relationships/image" Target="../media/image497.png"/><Relationship Id="rId9" Type="http://schemas.openxmlformats.org/officeDocument/2006/relationships/image" Target="../media/image502.png"/><Relationship Id="rId14" Type="http://schemas.openxmlformats.org/officeDocument/2006/relationships/image" Target="../media/image507.png"/></Relationships>
</file>

<file path=ppt/slides/_rels/slide113.xml.rels><?xml version="1.0" encoding="UTF-8" standalone="yes"?>
<Relationships xmlns="http://schemas.openxmlformats.org/package/2006/relationships"><Relationship Id="rId8" Type="http://schemas.openxmlformats.org/officeDocument/2006/relationships/image" Target="../media/image514.png"/><Relationship Id="rId3" Type="http://schemas.openxmlformats.org/officeDocument/2006/relationships/image" Target="../media/image509.png"/><Relationship Id="rId7" Type="http://schemas.openxmlformats.org/officeDocument/2006/relationships/image" Target="../media/image513.png"/><Relationship Id="rId2" Type="http://schemas.openxmlformats.org/officeDocument/2006/relationships/image" Target="../media/image508.png"/><Relationship Id="rId1" Type="http://schemas.openxmlformats.org/officeDocument/2006/relationships/slideLayout" Target="../slideLayouts/slideLayout12.xml"/><Relationship Id="rId6" Type="http://schemas.openxmlformats.org/officeDocument/2006/relationships/image" Target="../media/image512.png"/><Relationship Id="rId5" Type="http://schemas.openxmlformats.org/officeDocument/2006/relationships/image" Target="../media/image511.png"/><Relationship Id="rId4" Type="http://schemas.openxmlformats.org/officeDocument/2006/relationships/image" Target="../media/image510.png"/></Relationships>
</file>

<file path=ppt/slides/_rels/slide114.xml.rels><?xml version="1.0" encoding="UTF-8" standalone="yes"?>
<Relationships xmlns="http://schemas.openxmlformats.org/package/2006/relationships"><Relationship Id="rId2" Type="http://schemas.openxmlformats.org/officeDocument/2006/relationships/image" Target="../media/image515.png"/><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2" Type="http://schemas.openxmlformats.org/officeDocument/2006/relationships/image" Target="../media/image516.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image" Target="../media/image517.png"/><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25.xml"/><Relationship Id="rId6" Type="http://schemas.openxmlformats.org/officeDocument/2006/relationships/image" Target="../media/image522.png"/><Relationship Id="rId5" Type="http://schemas.openxmlformats.org/officeDocument/2006/relationships/image" Target="../media/image521.png"/><Relationship Id="rId4" Type="http://schemas.openxmlformats.org/officeDocument/2006/relationships/image" Target="../media/image520.png"/></Relationships>
</file>

<file path=ppt/slides/_rels/slide118.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image" Target="../media/image524.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525.png"/><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25.xml"/><Relationship Id="rId6" Type="http://schemas.openxmlformats.org/officeDocument/2006/relationships/image" Target="../media/image530.png"/><Relationship Id="rId5" Type="http://schemas.openxmlformats.org/officeDocument/2006/relationships/image" Target="../media/image529.png"/><Relationship Id="rId4" Type="http://schemas.openxmlformats.org/officeDocument/2006/relationships/image" Target="../media/image528.png"/></Relationships>
</file>

<file path=ppt/slides/_rels/slide122.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25.xml"/><Relationship Id="rId6" Type="http://schemas.openxmlformats.org/officeDocument/2006/relationships/image" Target="../media/image535.png"/><Relationship Id="rId5" Type="http://schemas.openxmlformats.org/officeDocument/2006/relationships/image" Target="../media/image534.png"/><Relationship Id="rId4" Type="http://schemas.openxmlformats.org/officeDocument/2006/relationships/image" Target="../media/image533.png"/></Relationships>
</file>

<file path=ppt/slides/_rels/slide123.xml.rels><?xml version="1.0" encoding="UTF-8" standalone="yes"?>
<Relationships xmlns="http://schemas.openxmlformats.org/package/2006/relationships"><Relationship Id="rId8" Type="http://schemas.openxmlformats.org/officeDocument/2006/relationships/image" Target="../media/image542.png"/><Relationship Id="rId13" Type="http://schemas.openxmlformats.org/officeDocument/2006/relationships/image" Target="../media/image547.png"/><Relationship Id="rId3" Type="http://schemas.openxmlformats.org/officeDocument/2006/relationships/image" Target="../media/image537.png"/><Relationship Id="rId7" Type="http://schemas.openxmlformats.org/officeDocument/2006/relationships/image" Target="../media/image541.png"/><Relationship Id="rId12" Type="http://schemas.openxmlformats.org/officeDocument/2006/relationships/image" Target="../media/image546.png"/><Relationship Id="rId17" Type="http://schemas.openxmlformats.org/officeDocument/2006/relationships/image" Target="../media/image551.png"/><Relationship Id="rId2" Type="http://schemas.openxmlformats.org/officeDocument/2006/relationships/image" Target="../media/image536.png"/><Relationship Id="rId16" Type="http://schemas.openxmlformats.org/officeDocument/2006/relationships/image" Target="../media/image550.png"/><Relationship Id="rId1" Type="http://schemas.openxmlformats.org/officeDocument/2006/relationships/slideLayout" Target="../slideLayouts/slideLayout25.xml"/><Relationship Id="rId6" Type="http://schemas.openxmlformats.org/officeDocument/2006/relationships/image" Target="../media/image540.png"/><Relationship Id="rId11" Type="http://schemas.openxmlformats.org/officeDocument/2006/relationships/image" Target="../media/image545.png"/><Relationship Id="rId5" Type="http://schemas.openxmlformats.org/officeDocument/2006/relationships/image" Target="../media/image539.png"/><Relationship Id="rId15" Type="http://schemas.openxmlformats.org/officeDocument/2006/relationships/image" Target="../media/image549.png"/><Relationship Id="rId10" Type="http://schemas.openxmlformats.org/officeDocument/2006/relationships/image" Target="../media/image544.png"/><Relationship Id="rId4" Type="http://schemas.openxmlformats.org/officeDocument/2006/relationships/image" Target="../media/image538.png"/><Relationship Id="rId9" Type="http://schemas.openxmlformats.org/officeDocument/2006/relationships/image" Target="../media/image543.png"/><Relationship Id="rId14" Type="http://schemas.openxmlformats.org/officeDocument/2006/relationships/image" Target="../media/image548.png"/></Relationships>
</file>

<file path=ppt/slides/_rels/slide12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7.png"/><Relationship Id="rId2" Type="http://schemas.openxmlformats.org/officeDocument/2006/relationships/image" Target="../media/image552.png"/><Relationship Id="rId1" Type="http://schemas.openxmlformats.org/officeDocument/2006/relationships/slideLayout" Target="../slideLayouts/slideLayout25.xml"/><Relationship Id="rId6" Type="http://schemas.openxmlformats.org/officeDocument/2006/relationships/image" Target="../media/image556.png"/><Relationship Id="rId5" Type="http://schemas.openxmlformats.org/officeDocument/2006/relationships/image" Target="../media/image555.png"/><Relationship Id="rId4" Type="http://schemas.openxmlformats.org/officeDocument/2006/relationships/image" Target="../media/image554.png"/></Relationships>
</file>

<file path=ppt/slides/_rels/slide125.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25.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126.xml.rels><?xml version="1.0" encoding="UTF-8" standalone="yes"?>
<Relationships xmlns="http://schemas.openxmlformats.org/package/2006/relationships"><Relationship Id="rId2" Type="http://schemas.openxmlformats.org/officeDocument/2006/relationships/image" Target="../media/image563.png"/><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575.png"/><Relationship Id="rId3" Type="http://schemas.openxmlformats.org/officeDocument/2006/relationships/image" Target="../media/image565.png"/><Relationship Id="rId7" Type="http://schemas.openxmlformats.org/officeDocument/2006/relationships/image" Target="../media/image569.png"/><Relationship Id="rId12" Type="http://schemas.openxmlformats.org/officeDocument/2006/relationships/image" Target="../media/image574.png"/><Relationship Id="rId2" Type="http://schemas.openxmlformats.org/officeDocument/2006/relationships/image" Target="../media/image564.png"/><Relationship Id="rId1" Type="http://schemas.openxmlformats.org/officeDocument/2006/relationships/slideLayout" Target="../slideLayouts/slideLayout17.xml"/><Relationship Id="rId6" Type="http://schemas.openxmlformats.org/officeDocument/2006/relationships/image" Target="../media/image568.png"/><Relationship Id="rId11" Type="http://schemas.openxmlformats.org/officeDocument/2006/relationships/image" Target="../media/image573.png"/><Relationship Id="rId5" Type="http://schemas.openxmlformats.org/officeDocument/2006/relationships/image" Target="../media/image567.png"/><Relationship Id="rId15" Type="http://schemas.openxmlformats.org/officeDocument/2006/relationships/image" Target="../media/image577.png"/><Relationship Id="rId10" Type="http://schemas.openxmlformats.org/officeDocument/2006/relationships/image" Target="../media/image572.png"/><Relationship Id="rId4" Type="http://schemas.openxmlformats.org/officeDocument/2006/relationships/image" Target="../media/image566.png"/><Relationship Id="rId9" Type="http://schemas.openxmlformats.org/officeDocument/2006/relationships/image" Target="../media/image571.png"/><Relationship Id="rId14" Type="http://schemas.openxmlformats.org/officeDocument/2006/relationships/image" Target="../media/image576.png"/></Relationships>
</file>

<file path=ppt/slides/_rels/slide128.xml.rels><?xml version="1.0" encoding="UTF-8" standalone="yes"?>
<Relationships xmlns="http://schemas.openxmlformats.org/package/2006/relationships"><Relationship Id="rId3" Type="http://schemas.openxmlformats.org/officeDocument/2006/relationships/image" Target="../media/image579.png"/><Relationship Id="rId2" Type="http://schemas.openxmlformats.org/officeDocument/2006/relationships/image" Target="../media/image578.png"/><Relationship Id="rId1" Type="http://schemas.openxmlformats.org/officeDocument/2006/relationships/slideLayout" Target="../slideLayouts/slideLayout17.xml"/><Relationship Id="rId5" Type="http://schemas.openxmlformats.org/officeDocument/2006/relationships/image" Target="../media/image569.png"/><Relationship Id="rId4" Type="http://schemas.openxmlformats.org/officeDocument/2006/relationships/image" Target="../media/image580.png"/></Relationships>
</file>

<file path=ppt/slides/_rels/slide129.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image" Target="../media/image581.png"/><Relationship Id="rId1" Type="http://schemas.openxmlformats.org/officeDocument/2006/relationships/slideLayout" Target="../slideLayouts/slideLayout17.xml"/><Relationship Id="rId6" Type="http://schemas.openxmlformats.org/officeDocument/2006/relationships/image" Target="../media/image585.png"/><Relationship Id="rId5" Type="http://schemas.openxmlformats.org/officeDocument/2006/relationships/image" Target="../media/image584.png"/><Relationship Id="rId4" Type="http://schemas.openxmlformats.org/officeDocument/2006/relationships/image" Target="../media/image58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8" Type="http://schemas.openxmlformats.org/officeDocument/2006/relationships/image" Target="../media/image592.png"/><Relationship Id="rId13" Type="http://schemas.openxmlformats.org/officeDocument/2006/relationships/image" Target="../media/image597.png"/><Relationship Id="rId18" Type="http://schemas.openxmlformats.org/officeDocument/2006/relationships/image" Target="../media/image602.png"/><Relationship Id="rId3" Type="http://schemas.openxmlformats.org/officeDocument/2006/relationships/image" Target="../media/image587.png"/><Relationship Id="rId7" Type="http://schemas.openxmlformats.org/officeDocument/2006/relationships/image" Target="../media/image591.png"/><Relationship Id="rId12" Type="http://schemas.openxmlformats.org/officeDocument/2006/relationships/image" Target="../media/image596.png"/><Relationship Id="rId17" Type="http://schemas.openxmlformats.org/officeDocument/2006/relationships/image" Target="../media/image601.png"/><Relationship Id="rId2" Type="http://schemas.openxmlformats.org/officeDocument/2006/relationships/image" Target="../media/image586.png"/><Relationship Id="rId16" Type="http://schemas.openxmlformats.org/officeDocument/2006/relationships/image" Target="../media/image600.png"/><Relationship Id="rId1" Type="http://schemas.openxmlformats.org/officeDocument/2006/relationships/slideLayout" Target="../slideLayouts/slideLayout16.xml"/><Relationship Id="rId6" Type="http://schemas.openxmlformats.org/officeDocument/2006/relationships/image" Target="../media/image590.png"/><Relationship Id="rId11" Type="http://schemas.openxmlformats.org/officeDocument/2006/relationships/image" Target="../media/image595.png"/><Relationship Id="rId5" Type="http://schemas.openxmlformats.org/officeDocument/2006/relationships/image" Target="../media/image589.png"/><Relationship Id="rId15" Type="http://schemas.openxmlformats.org/officeDocument/2006/relationships/image" Target="../media/image599.png"/><Relationship Id="rId10" Type="http://schemas.openxmlformats.org/officeDocument/2006/relationships/image" Target="../media/image594.png"/><Relationship Id="rId4" Type="http://schemas.openxmlformats.org/officeDocument/2006/relationships/image" Target="../media/image588.png"/><Relationship Id="rId9" Type="http://schemas.openxmlformats.org/officeDocument/2006/relationships/image" Target="../media/image593.png"/><Relationship Id="rId14" Type="http://schemas.openxmlformats.org/officeDocument/2006/relationships/image" Target="../media/image598.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73.xml"/><Relationship Id="rId18" Type="http://schemas.openxmlformats.org/officeDocument/2006/relationships/slide" Target="slide98.xml"/><Relationship Id="rId3" Type="http://schemas.openxmlformats.org/officeDocument/2006/relationships/slide" Target="slide29.xml"/><Relationship Id="rId21" Type="http://schemas.openxmlformats.org/officeDocument/2006/relationships/slide" Target="slide109.xml"/><Relationship Id="rId7" Type="http://schemas.openxmlformats.org/officeDocument/2006/relationships/slide" Target="slide44.xml"/><Relationship Id="rId12" Type="http://schemas.openxmlformats.org/officeDocument/2006/relationships/slide" Target="slide69.xml"/><Relationship Id="rId17" Type="http://schemas.openxmlformats.org/officeDocument/2006/relationships/slide" Target="slide90.xml"/><Relationship Id="rId25" Type="http://schemas.openxmlformats.org/officeDocument/2006/relationships/slide" Target="slide126.xml"/><Relationship Id="rId2" Type="http://schemas.openxmlformats.org/officeDocument/2006/relationships/slide" Target="slide22.xml"/><Relationship Id="rId16" Type="http://schemas.openxmlformats.org/officeDocument/2006/relationships/slide" Target="slide83.xml"/><Relationship Id="rId20" Type="http://schemas.openxmlformats.org/officeDocument/2006/relationships/slide" Target="slide106.xml"/><Relationship Id="rId1" Type="http://schemas.openxmlformats.org/officeDocument/2006/relationships/slideLayout" Target="../slideLayouts/slideLayout5.xml"/><Relationship Id="rId6" Type="http://schemas.openxmlformats.org/officeDocument/2006/relationships/slide" Target="slide41.xml"/><Relationship Id="rId11" Type="http://schemas.openxmlformats.org/officeDocument/2006/relationships/slide" Target="slide61.xml"/><Relationship Id="rId24" Type="http://schemas.openxmlformats.org/officeDocument/2006/relationships/slide" Target="slide120.xml"/><Relationship Id="rId5" Type="http://schemas.openxmlformats.org/officeDocument/2006/relationships/slide" Target="slide39.xml"/><Relationship Id="rId15" Type="http://schemas.openxmlformats.org/officeDocument/2006/relationships/slide" Target="slide77.xml"/><Relationship Id="rId23" Type="http://schemas.openxmlformats.org/officeDocument/2006/relationships/slide" Target="slide118.xml"/><Relationship Id="rId10" Type="http://schemas.openxmlformats.org/officeDocument/2006/relationships/slide" Target="slide59.xml"/><Relationship Id="rId19" Type="http://schemas.openxmlformats.org/officeDocument/2006/relationships/slide" Target="slide103.xml"/><Relationship Id="rId4" Type="http://schemas.openxmlformats.org/officeDocument/2006/relationships/slide" Target="slide35.xml"/><Relationship Id="rId9" Type="http://schemas.openxmlformats.org/officeDocument/2006/relationships/slide" Target="slide57.xml"/><Relationship Id="rId14" Type="http://schemas.openxmlformats.org/officeDocument/2006/relationships/slide" Target="slide75.xml"/><Relationship Id="rId22" Type="http://schemas.openxmlformats.org/officeDocument/2006/relationships/slide" Target="slide1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24.png"/><Relationship Id="rId12"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3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emf"/><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9.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4.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3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14.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3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4.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8.xml"/><Relationship Id="rId1" Type="http://schemas.openxmlformats.org/officeDocument/2006/relationships/slideLayout" Target="../slideLayouts/slideLayout1.xml"/><Relationship Id="rId4" Type="http://schemas.openxmlformats.org/officeDocument/2006/relationships/slide" Target="slide17.xml"/></Relationships>
</file>

<file path=ppt/slides/_rels/slide4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6.xml"/><Relationship Id="rId5" Type="http://schemas.openxmlformats.org/officeDocument/2006/relationships/image" Target="../media/image140.png"/><Relationship Id="rId4" Type="http://schemas.openxmlformats.org/officeDocument/2006/relationships/image" Target="../media/image139.png"/></Relationships>
</file>

<file path=ppt/slides/_rels/slide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1.xml"/><Relationship Id="rId4" Type="http://schemas.openxmlformats.org/officeDocument/2006/relationships/image" Target="../media/image145.png"/></Relationships>
</file>

<file path=ppt/slides/_rels/slide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5.xml"/><Relationship Id="rId4" Type="http://schemas.openxmlformats.org/officeDocument/2006/relationships/image" Target="../media/image149.png"/></Relationships>
</file>

<file path=ppt/slides/_rels/slide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image" Target="../media/image151.png"/><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22.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2.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image" Target="../media/image151.png"/><Relationship Id="rId1" Type="http://schemas.openxmlformats.org/officeDocument/2006/relationships/slideLayout" Target="../slideLayouts/slideLayout22.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5.png"/></Relationships>
</file>

<file path=ppt/slides/_rels/slide5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21.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1.xml"/><Relationship Id="rId4" Type="http://schemas.openxmlformats.org/officeDocument/2006/relationships/image" Target="../media/image196.png"/></Relationships>
</file>

<file path=ppt/slides/_rels/slide5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1.xml"/><Relationship Id="rId5" Type="http://schemas.openxmlformats.org/officeDocument/2006/relationships/image" Target="../media/image200.png"/><Relationship Id="rId4" Type="http://schemas.openxmlformats.org/officeDocument/2006/relationships/image" Target="../media/image199.png"/></Relationships>
</file>

<file path=ppt/slides/_rels/slide5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1.xml"/><Relationship Id="rId5" Type="http://schemas.openxmlformats.org/officeDocument/2006/relationships/image" Target="../media/image204.png"/><Relationship Id="rId4" Type="http://schemas.openxmlformats.org/officeDocument/2006/relationships/image" Target="../media/image203.png"/></Relationships>
</file>

<file path=ppt/slides/_rels/slide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1.xml"/><Relationship Id="rId5" Type="http://schemas.openxmlformats.org/officeDocument/2006/relationships/image" Target="../media/image208.png"/><Relationship Id="rId4" Type="http://schemas.openxmlformats.org/officeDocument/2006/relationships/image" Target="../media/image207.png"/></Relationships>
</file>

<file path=ppt/slides/_rels/slide5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image" Target="../media/image211.png"/><Relationship Id="rId1" Type="http://schemas.openxmlformats.org/officeDocument/2006/relationships/slideLayout" Target="../slideLayouts/slideLayout21.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s>
</file>

<file path=ppt/slides/_rels/slide5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7.xml"/><Relationship Id="rId5" Type="http://schemas.openxmlformats.org/officeDocument/2006/relationships/image" Target="../media/image226.png"/><Relationship Id="rId4" Type="http://schemas.openxmlformats.org/officeDocument/2006/relationships/image" Target="../media/image225.png"/></Relationships>
</file>

<file path=ppt/slides/_rels/slide6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7.xml"/><Relationship Id="rId5" Type="http://schemas.openxmlformats.org/officeDocument/2006/relationships/image" Target="../media/image231.png"/><Relationship Id="rId4" Type="http://schemas.openxmlformats.org/officeDocument/2006/relationships/image" Target="../media/image230.png"/></Relationships>
</file>

<file path=ppt/slides/_rels/slide6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s>
</file>

<file path=ppt/slides/_rels/slide65.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27.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66.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250.png"/><Relationship Id="rId1" Type="http://schemas.openxmlformats.org/officeDocument/2006/relationships/slideLayout" Target="../slideLayouts/slideLayout27.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6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png"/><Relationship Id="rId18" Type="http://schemas.openxmlformats.org/officeDocument/2006/relationships/image" Target="../media/image274.png"/><Relationship Id="rId3" Type="http://schemas.openxmlformats.org/officeDocument/2006/relationships/image" Target="../media/image259.png"/><Relationship Id="rId7" Type="http://schemas.openxmlformats.org/officeDocument/2006/relationships/image" Target="../media/image263.png"/><Relationship Id="rId12" Type="http://schemas.openxmlformats.org/officeDocument/2006/relationships/image" Target="../media/image268.png"/><Relationship Id="rId17" Type="http://schemas.openxmlformats.org/officeDocument/2006/relationships/image" Target="../media/image273.png"/><Relationship Id="rId2" Type="http://schemas.openxmlformats.org/officeDocument/2006/relationships/image" Target="../media/image258.png"/><Relationship Id="rId16" Type="http://schemas.openxmlformats.org/officeDocument/2006/relationships/image" Target="../media/image272.png"/><Relationship Id="rId1" Type="http://schemas.openxmlformats.org/officeDocument/2006/relationships/slideLayout" Target="../slideLayouts/slideLayout28.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5" Type="http://schemas.openxmlformats.org/officeDocument/2006/relationships/image" Target="../media/image271.pn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png"/><Relationship Id="rId14" Type="http://schemas.openxmlformats.org/officeDocument/2006/relationships/image" Target="../media/image270.png"/></Relationships>
</file>

<file path=ppt/slides/_rels/slide6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7.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7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7.xml"/><Relationship Id="rId5" Type="http://schemas.openxmlformats.org/officeDocument/2006/relationships/image" Target="../media/image284.png"/><Relationship Id="rId4" Type="http://schemas.openxmlformats.org/officeDocument/2006/relationships/image" Target="../media/image283.png"/></Relationships>
</file>

<file path=ppt/slides/_rels/slide72.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7.xml"/><Relationship Id="rId4" Type="http://schemas.openxmlformats.org/officeDocument/2006/relationships/image" Target="../media/image287.png"/></Relationships>
</file>

<file path=ppt/slides/_rels/slide73.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30.xml"/><Relationship Id="rId5" Type="http://schemas.openxmlformats.org/officeDocument/2006/relationships/image" Target="../media/image292.png"/><Relationship Id="rId4" Type="http://schemas.openxmlformats.org/officeDocument/2006/relationships/image" Target="../media/image291.png"/></Relationships>
</file>

<file path=ppt/slides/_rels/slide7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16.xml"/><Relationship Id="rId6" Type="http://schemas.openxmlformats.org/officeDocument/2006/relationships/image" Target="../media/image301.png"/><Relationship Id="rId5" Type="http://schemas.openxmlformats.org/officeDocument/2006/relationships/image" Target="../media/image300.png"/><Relationship Id="rId10" Type="http://schemas.openxmlformats.org/officeDocument/2006/relationships/image" Target="../media/image305.png"/><Relationship Id="rId4" Type="http://schemas.openxmlformats.org/officeDocument/2006/relationships/image" Target="../media/image299.png"/><Relationship Id="rId9" Type="http://schemas.openxmlformats.org/officeDocument/2006/relationships/image" Target="../media/image304.png"/></Relationships>
</file>

<file path=ppt/slides/_rels/slide7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16.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16.xml"/><Relationship Id="rId5" Type="http://schemas.openxmlformats.org/officeDocument/2006/relationships/image" Target="../media/image314.png"/><Relationship Id="rId4" Type="http://schemas.openxmlformats.org/officeDocument/2006/relationships/image" Target="../media/image313.png"/></Relationships>
</file>

<file path=ppt/slides/_rels/slide81.xml.rels><?xml version="1.0" encoding="UTF-8" standalone="yes"?>
<Relationships xmlns="http://schemas.openxmlformats.org/package/2006/relationships"><Relationship Id="rId8" Type="http://schemas.openxmlformats.org/officeDocument/2006/relationships/image" Target="../media/image321.png"/><Relationship Id="rId13" Type="http://schemas.openxmlformats.org/officeDocument/2006/relationships/image" Target="../media/image326.png"/><Relationship Id="rId18" Type="http://schemas.openxmlformats.org/officeDocument/2006/relationships/image" Target="../media/image331.png"/><Relationship Id="rId26" Type="http://schemas.openxmlformats.org/officeDocument/2006/relationships/image" Target="../media/image339.png"/><Relationship Id="rId3" Type="http://schemas.openxmlformats.org/officeDocument/2006/relationships/image" Target="../media/image316.png"/><Relationship Id="rId21" Type="http://schemas.openxmlformats.org/officeDocument/2006/relationships/image" Target="../media/image334.png"/><Relationship Id="rId7" Type="http://schemas.openxmlformats.org/officeDocument/2006/relationships/image" Target="../media/image320.png"/><Relationship Id="rId12" Type="http://schemas.openxmlformats.org/officeDocument/2006/relationships/image" Target="../media/image325.png"/><Relationship Id="rId17" Type="http://schemas.openxmlformats.org/officeDocument/2006/relationships/image" Target="../media/image330.png"/><Relationship Id="rId25" Type="http://schemas.openxmlformats.org/officeDocument/2006/relationships/image" Target="../media/image338.png"/><Relationship Id="rId2" Type="http://schemas.openxmlformats.org/officeDocument/2006/relationships/image" Target="../media/image315.png"/><Relationship Id="rId16" Type="http://schemas.openxmlformats.org/officeDocument/2006/relationships/image" Target="../media/image329.png"/><Relationship Id="rId20" Type="http://schemas.openxmlformats.org/officeDocument/2006/relationships/image" Target="../media/image333.png"/><Relationship Id="rId1" Type="http://schemas.openxmlformats.org/officeDocument/2006/relationships/slideLayout" Target="../slideLayouts/slideLayout18.xml"/><Relationship Id="rId6" Type="http://schemas.openxmlformats.org/officeDocument/2006/relationships/image" Target="../media/image319.png"/><Relationship Id="rId11" Type="http://schemas.openxmlformats.org/officeDocument/2006/relationships/image" Target="../media/image324.png"/><Relationship Id="rId24" Type="http://schemas.openxmlformats.org/officeDocument/2006/relationships/image" Target="../media/image337.png"/><Relationship Id="rId5" Type="http://schemas.openxmlformats.org/officeDocument/2006/relationships/image" Target="../media/image318.png"/><Relationship Id="rId15" Type="http://schemas.openxmlformats.org/officeDocument/2006/relationships/image" Target="../media/image328.png"/><Relationship Id="rId23" Type="http://schemas.openxmlformats.org/officeDocument/2006/relationships/image" Target="../media/image336.png"/><Relationship Id="rId10" Type="http://schemas.openxmlformats.org/officeDocument/2006/relationships/image" Target="../media/image323.png"/><Relationship Id="rId19" Type="http://schemas.openxmlformats.org/officeDocument/2006/relationships/image" Target="../media/image332.png"/><Relationship Id="rId4" Type="http://schemas.openxmlformats.org/officeDocument/2006/relationships/image" Target="../media/image317.png"/><Relationship Id="rId9" Type="http://schemas.openxmlformats.org/officeDocument/2006/relationships/image" Target="../media/image322.png"/><Relationship Id="rId14" Type="http://schemas.openxmlformats.org/officeDocument/2006/relationships/image" Target="../media/image327.png"/><Relationship Id="rId22" Type="http://schemas.openxmlformats.org/officeDocument/2006/relationships/image" Target="../media/image335.png"/></Relationships>
</file>

<file path=ppt/slides/_rels/slide82.xml.rels><?xml version="1.0" encoding="UTF-8" standalone="yes"?>
<Relationships xmlns="http://schemas.openxmlformats.org/package/2006/relationships"><Relationship Id="rId8" Type="http://schemas.openxmlformats.org/officeDocument/2006/relationships/image" Target="../media/image346.png"/><Relationship Id="rId13" Type="http://schemas.openxmlformats.org/officeDocument/2006/relationships/image" Target="../media/image351.png"/><Relationship Id="rId3" Type="http://schemas.openxmlformats.org/officeDocument/2006/relationships/image" Target="../media/image341.png"/><Relationship Id="rId7" Type="http://schemas.openxmlformats.org/officeDocument/2006/relationships/image" Target="../media/image345.png"/><Relationship Id="rId12" Type="http://schemas.openxmlformats.org/officeDocument/2006/relationships/image" Target="../media/image350.png"/><Relationship Id="rId17" Type="http://schemas.openxmlformats.org/officeDocument/2006/relationships/image" Target="../media/image355.png"/><Relationship Id="rId2" Type="http://schemas.openxmlformats.org/officeDocument/2006/relationships/image" Target="../media/image340.png"/><Relationship Id="rId16" Type="http://schemas.openxmlformats.org/officeDocument/2006/relationships/image" Target="../media/image354.png"/><Relationship Id="rId1" Type="http://schemas.openxmlformats.org/officeDocument/2006/relationships/slideLayout" Target="../slideLayouts/slideLayout19.xml"/><Relationship Id="rId6" Type="http://schemas.openxmlformats.org/officeDocument/2006/relationships/image" Target="../media/image344.png"/><Relationship Id="rId11" Type="http://schemas.openxmlformats.org/officeDocument/2006/relationships/image" Target="../media/image349.png"/><Relationship Id="rId5" Type="http://schemas.openxmlformats.org/officeDocument/2006/relationships/image" Target="../media/image343.png"/><Relationship Id="rId15" Type="http://schemas.openxmlformats.org/officeDocument/2006/relationships/image" Target="../media/image353.png"/><Relationship Id="rId10" Type="http://schemas.openxmlformats.org/officeDocument/2006/relationships/image" Target="../media/image348.png"/><Relationship Id="rId4" Type="http://schemas.openxmlformats.org/officeDocument/2006/relationships/image" Target="../media/image342.png"/><Relationship Id="rId9" Type="http://schemas.openxmlformats.org/officeDocument/2006/relationships/image" Target="../media/image347.png"/><Relationship Id="rId14" Type="http://schemas.openxmlformats.org/officeDocument/2006/relationships/image" Target="../media/image352.png"/></Relationships>
</file>

<file path=ppt/slides/_rels/slide83.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0.xml"/><Relationship Id="rId5" Type="http://schemas.openxmlformats.org/officeDocument/2006/relationships/image" Target="../media/image360.png"/><Relationship Id="rId4" Type="http://schemas.openxmlformats.org/officeDocument/2006/relationships/image" Target="../media/image359.png"/></Relationships>
</file>

<file path=ppt/slides/_rels/slide85.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30.xml"/><Relationship Id="rId6" Type="http://schemas.openxmlformats.org/officeDocument/2006/relationships/image" Target="../media/image365.png"/><Relationship Id="rId5" Type="http://schemas.openxmlformats.org/officeDocument/2006/relationships/image" Target="../media/image364.png"/><Relationship Id="rId10" Type="http://schemas.openxmlformats.org/officeDocument/2006/relationships/image" Target="../media/image369.png"/><Relationship Id="rId4" Type="http://schemas.openxmlformats.org/officeDocument/2006/relationships/image" Target="../media/image363.png"/><Relationship Id="rId9" Type="http://schemas.openxmlformats.org/officeDocument/2006/relationships/image" Target="../media/image368.png"/></Relationships>
</file>

<file path=ppt/slides/_rels/slide8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30.xml"/><Relationship Id="rId5" Type="http://schemas.openxmlformats.org/officeDocument/2006/relationships/image" Target="../media/image373.png"/><Relationship Id="rId4" Type="http://schemas.openxmlformats.org/officeDocument/2006/relationships/image" Target="../media/image372.png"/></Relationships>
</file>

<file path=ppt/slides/_rels/slide8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30.xml"/><Relationship Id="rId5" Type="http://schemas.openxmlformats.org/officeDocument/2006/relationships/image" Target="../media/image377.png"/><Relationship Id="rId4" Type="http://schemas.openxmlformats.org/officeDocument/2006/relationships/image" Target="../media/image376.png"/></Relationships>
</file>

<file path=ppt/slides/_rels/slide88.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30.xml"/><Relationship Id="rId4" Type="http://schemas.openxmlformats.org/officeDocument/2006/relationships/image" Target="../media/image380.png"/></Relationships>
</file>

<file path=ppt/slides/_rels/slide8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30.xml"/><Relationship Id="rId5" Type="http://schemas.openxmlformats.org/officeDocument/2006/relationships/image" Target="../media/image384.png"/><Relationship Id="rId4" Type="http://schemas.openxmlformats.org/officeDocument/2006/relationships/image" Target="../media/image38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image" Target="../media/image392.png"/><Relationship Id="rId13" Type="http://schemas.openxmlformats.org/officeDocument/2006/relationships/image" Target="../media/image397.png"/><Relationship Id="rId3" Type="http://schemas.openxmlformats.org/officeDocument/2006/relationships/image" Target="../media/image387.png"/><Relationship Id="rId7" Type="http://schemas.openxmlformats.org/officeDocument/2006/relationships/image" Target="../media/image391.png"/><Relationship Id="rId12" Type="http://schemas.openxmlformats.org/officeDocument/2006/relationships/image" Target="../media/image396.png"/><Relationship Id="rId2" Type="http://schemas.openxmlformats.org/officeDocument/2006/relationships/image" Target="../media/image386.png"/><Relationship Id="rId1" Type="http://schemas.openxmlformats.org/officeDocument/2006/relationships/slideLayout" Target="../slideLayouts/slideLayout14.xml"/><Relationship Id="rId6" Type="http://schemas.openxmlformats.org/officeDocument/2006/relationships/image" Target="../media/image390.png"/><Relationship Id="rId11" Type="http://schemas.openxmlformats.org/officeDocument/2006/relationships/image" Target="../media/image395.png"/><Relationship Id="rId5" Type="http://schemas.openxmlformats.org/officeDocument/2006/relationships/image" Target="../media/image389.png"/><Relationship Id="rId10" Type="http://schemas.openxmlformats.org/officeDocument/2006/relationships/image" Target="../media/image394.png"/><Relationship Id="rId4" Type="http://schemas.openxmlformats.org/officeDocument/2006/relationships/image" Target="../media/image388.png"/><Relationship Id="rId9" Type="http://schemas.openxmlformats.org/officeDocument/2006/relationships/image" Target="../media/image393.png"/></Relationships>
</file>

<file path=ppt/slides/_rels/slide92.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14.xml"/><Relationship Id="rId5" Type="http://schemas.openxmlformats.org/officeDocument/2006/relationships/image" Target="../media/image401.png"/><Relationship Id="rId4" Type="http://schemas.openxmlformats.org/officeDocument/2006/relationships/image" Target="../media/image400.png"/></Relationships>
</file>

<file path=ppt/slides/_rels/slide93.xml.rels><?xml version="1.0" encoding="UTF-8" standalone="yes"?>
<Relationships xmlns="http://schemas.openxmlformats.org/package/2006/relationships"><Relationship Id="rId8" Type="http://schemas.openxmlformats.org/officeDocument/2006/relationships/image" Target="../media/image408.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image" Target="../media/image402.png"/><Relationship Id="rId1" Type="http://schemas.openxmlformats.org/officeDocument/2006/relationships/slideLayout" Target="../slideLayouts/slideLayout14.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94.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image" Target="../media/image414.png"/><Relationship Id="rId7" Type="http://schemas.openxmlformats.org/officeDocument/2006/relationships/image" Target="../media/image418.png"/><Relationship Id="rId12" Type="http://schemas.openxmlformats.org/officeDocument/2006/relationships/image" Target="../media/image423.png"/><Relationship Id="rId2" Type="http://schemas.openxmlformats.org/officeDocument/2006/relationships/image" Target="../media/image413.png"/><Relationship Id="rId1" Type="http://schemas.openxmlformats.org/officeDocument/2006/relationships/slideLayout" Target="../slideLayouts/slideLayout14.xml"/><Relationship Id="rId6" Type="http://schemas.openxmlformats.org/officeDocument/2006/relationships/image" Target="../media/image417.png"/><Relationship Id="rId11" Type="http://schemas.openxmlformats.org/officeDocument/2006/relationships/image" Target="../media/image422.png"/><Relationship Id="rId5" Type="http://schemas.openxmlformats.org/officeDocument/2006/relationships/image" Target="../media/image416.png"/><Relationship Id="rId10" Type="http://schemas.openxmlformats.org/officeDocument/2006/relationships/image" Target="../media/image421.png"/><Relationship Id="rId4" Type="http://schemas.openxmlformats.org/officeDocument/2006/relationships/image" Target="../media/image415.png"/><Relationship Id="rId9" Type="http://schemas.openxmlformats.org/officeDocument/2006/relationships/image" Target="../media/image420.png"/></Relationships>
</file>

<file path=ppt/slides/_rels/slide95.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25.png"/><Relationship Id="rId7" Type="http://schemas.openxmlformats.org/officeDocument/2006/relationships/image" Target="../media/image429.png"/><Relationship Id="rId2" Type="http://schemas.openxmlformats.org/officeDocument/2006/relationships/image" Target="../media/image424.png"/><Relationship Id="rId1" Type="http://schemas.openxmlformats.org/officeDocument/2006/relationships/slideLayout" Target="../slideLayouts/slideLayout14.xml"/><Relationship Id="rId6" Type="http://schemas.openxmlformats.org/officeDocument/2006/relationships/image" Target="../media/image428.png"/><Relationship Id="rId5" Type="http://schemas.openxmlformats.org/officeDocument/2006/relationships/image" Target="../media/image427.png"/><Relationship Id="rId4" Type="http://schemas.openxmlformats.org/officeDocument/2006/relationships/image" Target="../media/image426.png"/><Relationship Id="rId9" Type="http://schemas.openxmlformats.org/officeDocument/2006/relationships/image" Target="../media/image431.png"/></Relationships>
</file>

<file path=ppt/slides/_rels/slide96.xml.rels><?xml version="1.0" encoding="UTF-8" standalone="yes"?>
<Relationships xmlns="http://schemas.openxmlformats.org/package/2006/relationships"><Relationship Id="rId3" Type="http://schemas.openxmlformats.org/officeDocument/2006/relationships/image" Target="../media/image433.png"/><Relationship Id="rId7" Type="http://schemas.openxmlformats.org/officeDocument/2006/relationships/image" Target="../media/image437.png"/><Relationship Id="rId2" Type="http://schemas.openxmlformats.org/officeDocument/2006/relationships/image" Target="../media/image432.png"/><Relationship Id="rId1" Type="http://schemas.openxmlformats.org/officeDocument/2006/relationships/slideLayout" Target="../slideLayouts/slideLayout14.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s>
</file>

<file path=ppt/slides/_rels/slide97.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21.xml"/><Relationship Id="rId5" Type="http://schemas.openxmlformats.org/officeDocument/2006/relationships/image" Target="../media/image443.png"/><Relationship Id="rId4" Type="http://schemas.openxmlformats.org/officeDocument/2006/relationships/image" Target="../media/image4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a:t>AWS</a:t>
            </a:r>
            <a:br>
              <a:rPr lang="en-US" altLang="en-US"/>
            </a:br>
            <a:r>
              <a:rPr lang="en-US" altLang="en-US"/>
              <a:t>Architecture</a:t>
            </a:r>
            <a:br>
              <a:rPr lang="en-US" altLang="en-US"/>
            </a:br>
            <a:r>
              <a:rPr lang="en-US" altLang="en-US"/>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7.0-2020.09.11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2020,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a:t>System elements</a:t>
            </a:r>
          </a:p>
        </p:txBody>
      </p:sp>
      <p:grpSp>
        <p:nvGrpSpPr>
          <p:cNvPr id="47106" name="Group 2">
            <a:extLst>
              <a:ext uri="{FF2B5EF4-FFF2-40B4-BE49-F238E27FC236}">
                <a16:creationId xmlns:a16="http://schemas.microsoft.com/office/drawing/2014/main" id="{FE8354BD-82B6-F74D-B246-DBDA23CD804C}"/>
              </a:ext>
            </a:extLst>
          </p:cNvPr>
          <p:cNvGrpSpPr>
            <a:grpSpLocks/>
          </p:cNvGrpSpPr>
          <p:nvPr/>
        </p:nvGrpSpPr>
        <p:grpSpPr bwMode="auto">
          <a:xfrm>
            <a:off x="4679950" y="1063625"/>
            <a:ext cx="7210425" cy="4686300"/>
            <a:chOff x="3963647" y="1129248"/>
            <a:chExt cx="7209450" cy="4686336"/>
          </a:xfrm>
        </p:grpSpPr>
        <p:sp>
          <p:nvSpPr>
            <p:cNvPr id="4" name="Rectangle 3">
              <a:extLst>
                <a:ext uri="{FF2B5EF4-FFF2-40B4-BE49-F238E27FC236}">
                  <a16:creationId xmlns:a16="http://schemas.microsoft.com/office/drawing/2014/main" id="{AE0DCB38-C38F-3E45-91A5-BC77EA90215A}"/>
                </a:ext>
              </a:extLst>
            </p:cNvPr>
            <p:cNvSpPr/>
            <p:nvPr/>
          </p:nvSpPr>
          <p:spPr>
            <a:xfrm>
              <a:off x="4036662" y="2002380"/>
              <a:ext cx="6857073" cy="3375051"/>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ln w="0"/>
                  <a:solidFill>
                    <a:srgbClr val="1E8900"/>
                  </a:solidFill>
                </a:rPr>
                <a:t>VPC</a:t>
              </a:r>
            </a:p>
          </p:txBody>
        </p:sp>
        <p:sp>
          <p:nvSpPr>
            <p:cNvPr id="5" name="Rectangle 4">
              <a:extLst>
                <a:ext uri="{FF2B5EF4-FFF2-40B4-BE49-F238E27FC236}">
                  <a16:creationId xmlns:a16="http://schemas.microsoft.com/office/drawing/2014/main" id="{EBD78DDC-6CA6-8B4C-8030-D09C702BCE2A}"/>
                </a:ext>
              </a:extLst>
            </p:cNvPr>
            <p:cNvSpPr/>
            <p:nvPr/>
          </p:nvSpPr>
          <p:spPr>
            <a:xfrm>
              <a:off x="3963647" y="1129248"/>
              <a:ext cx="7209450"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ysClr val="windowText" lastClr="000000"/>
                  </a:solidFill>
                </a:rPr>
                <a:t>AWS Cloud</a:t>
              </a:r>
            </a:p>
          </p:txBody>
        </p:sp>
        <p:sp>
          <p:nvSpPr>
            <p:cNvPr id="6" name="Rectangle 5">
              <a:extLst>
                <a:ext uri="{FF2B5EF4-FFF2-40B4-BE49-F238E27FC236}">
                  <a16:creationId xmlns:a16="http://schemas.microsoft.com/office/drawing/2014/main" id="{95D102AA-00CD-FF49-9C6E-1658BE901624}"/>
                </a:ext>
              </a:extLst>
            </p:cNvPr>
            <p:cNvSpPr/>
            <p:nvPr/>
          </p:nvSpPr>
          <p:spPr>
            <a:xfrm>
              <a:off x="4412849" y="1619790"/>
              <a:ext cx="2095217" cy="386718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400" dirty="0">
                  <a:solidFill>
                    <a:srgbClr val="5B9CD5"/>
                  </a:solidFill>
                </a:rPr>
                <a:t>Availability Zone 1</a:t>
              </a:r>
            </a:p>
          </p:txBody>
        </p:sp>
        <p:sp>
          <p:nvSpPr>
            <p:cNvPr id="7" name="Rectangle 6">
              <a:extLst>
                <a:ext uri="{FF2B5EF4-FFF2-40B4-BE49-F238E27FC236}">
                  <a16:creationId xmlns:a16="http://schemas.microsoft.com/office/drawing/2014/main" id="{69234D99-DA26-FC46-A4FE-19F5FB175D3E}"/>
                </a:ext>
              </a:extLst>
            </p:cNvPr>
            <p:cNvSpPr/>
            <p:nvPr/>
          </p:nvSpPr>
          <p:spPr>
            <a:xfrm>
              <a:off x="4498563" y="3272389"/>
              <a:ext cx="6117398" cy="96997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400" dirty="0">
                <a:solidFill>
                  <a:srgbClr val="D86613"/>
                </a:solidFill>
              </a:endParaRPr>
            </a:p>
            <a:p>
              <a:pPr algn="ctr" eaLnBrk="1" fontAlgn="auto" hangingPunct="1">
                <a:spcBef>
                  <a:spcPts val="0"/>
                </a:spcBef>
                <a:spcAft>
                  <a:spcPts val="0"/>
                </a:spcAft>
                <a:defRPr/>
              </a:pPr>
              <a:br>
                <a:rPr lang="en-US" sz="1400" dirty="0">
                  <a:solidFill>
                    <a:srgbClr val="D86613"/>
                  </a:solidFill>
                </a:rPr>
              </a:br>
              <a:r>
                <a:rPr lang="en-US" sz="1400" dirty="0">
                  <a:solidFill>
                    <a:srgbClr val="D86613"/>
                  </a:solidFill>
                </a:rPr>
                <a:t>Auto Scaling group</a:t>
              </a:r>
            </a:p>
          </p:txBody>
        </p:sp>
        <p:pic>
          <p:nvPicPr>
            <p:cNvPr id="47122" name="Graphic 7">
              <a:extLst>
                <a:ext uri="{FF2B5EF4-FFF2-40B4-BE49-F238E27FC236}">
                  <a16:creationId xmlns:a16="http://schemas.microsoft.com/office/drawing/2014/main" id="{CFF0C30A-E2C2-BD41-B828-8F910B01F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597" y="3415266"/>
              <a:ext cx="330155" cy="33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Graphic 8">
              <a:extLst>
                <a:ext uri="{FF2B5EF4-FFF2-40B4-BE49-F238E27FC236}">
                  <a16:creationId xmlns:a16="http://schemas.microsoft.com/office/drawing/2014/main" id="{546222F9-4B37-E847-81D0-112B1B2B3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7" y="1129248"/>
              <a:ext cx="330155" cy="33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Graphic 9">
              <a:extLst>
                <a:ext uri="{FF2B5EF4-FFF2-40B4-BE49-F238E27FC236}">
                  <a16:creationId xmlns:a16="http://schemas.microsoft.com/office/drawing/2014/main" id="{8219DCE8-247C-1049-BE53-921770E89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662" y="2002380"/>
              <a:ext cx="330155" cy="33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356EB0E-773F-E048-9282-D7A38A3BC486}"/>
                </a:ext>
              </a:extLst>
            </p:cNvPr>
            <p:cNvSpPr/>
            <p:nvPr/>
          </p:nvSpPr>
          <p:spPr>
            <a:xfrm>
              <a:off x="8614393" y="1619790"/>
              <a:ext cx="2095217" cy="386718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400" dirty="0">
                  <a:solidFill>
                    <a:srgbClr val="5B9CD5"/>
                  </a:solidFill>
                </a:rPr>
                <a:t>Availability Zone 2</a:t>
              </a:r>
            </a:p>
          </p:txBody>
        </p:sp>
        <p:sp>
          <p:nvSpPr>
            <p:cNvPr id="12" name="Rectangle 11">
              <a:extLst>
                <a:ext uri="{FF2B5EF4-FFF2-40B4-BE49-F238E27FC236}">
                  <a16:creationId xmlns:a16="http://schemas.microsoft.com/office/drawing/2014/main" id="{8E2E7118-E259-AB48-BAAD-D061E707A25E}"/>
                </a:ext>
              </a:extLst>
            </p:cNvPr>
            <p:cNvSpPr/>
            <p:nvPr/>
          </p:nvSpPr>
          <p:spPr>
            <a:xfrm>
              <a:off x="4498563" y="4321736"/>
              <a:ext cx="6117398" cy="96996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400" dirty="0">
                <a:solidFill>
                  <a:srgbClr val="D86613"/>
                </a:solidFill>
              </a:endParaRPr>
            </a:p>
            <a:p>
              <a:pPr algn="ctr" eaLnBrk="1" fontAlgn="auto" hangingPunct="1">
                <a:spcBef>
                  <a:spcPts val="0"/>
                </a:spcBef>
                <a:spcAft>
                  <a:spcPts val="0"/>
                </a:spcAft>
                <a:defRPr/>
              </a:pPr>
              <a:br>
                <a:rPr lang="en-US" sz="1400" dirty="0">
                  <a:solidFill>
                    <a:srgbClr val="D86613"/>
                  </a:solidFill>
                </a:rPr>
              </a:br>
              <a:r>
                <a:rPr lang="en-US" sz="1400" dirty="0">
                  <a:solidFill>
                    <a:srgbClr val="D86613"/>
                  </a:solidFill>
                </a:rPr>
                <a:t>Auto Scaling group</a:t>
              </a:r>
            </a:p>
          </p:txBody>
        </p:sp>
        <p:pic>
          <p:nvPicPr>
            <p:cNvPr id="47127" name="Graphic 12">
              <a:extLst>
                <a:ext uri="{FF2B5EF4-FFF2-40B4-BE49-F238E27FC236}">
                  <a16:creationId xmlns:a16="http://schemas.microsoft.com/office/drawing/2014/main" id="{0D22B006-92BB-9144-9E4A-CDAD2B094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597" y="4483662"/>
              <a:ext cx="330155" cy="33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5539" y="2408783"/>
              <a:ext cx="469836" cy="46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4576400" y="2878004"/>
              <a:ext cx="1766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232F3E"/>
                  </a:solidFill>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4385" y="2408783"/>
              <a:ext cx="469836" cy="46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8765970" y="2878004"/>
              <a:ext cx="1766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232F3E"/>
                  </a:solidFill>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539" y="3418441"/>
              <a:ext cx="469836" cy="46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4576400" y="3863814"/>
              <a:ext cx="1766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232F3E"/>
                  </a:solidFill>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7083" y="3418441"/>
              <a:ext cx="469836" cy="46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8778162" y="3863814"/>
              <a:ext cx="1766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232F3E"/>
                  </a:solidFill>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539" y="4478899"/>
              <a:ext cx="469836" cy="46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4576400" y="4924516"/>
              <a:ext cx="1766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232F3E"/>
                  </a:solidFill>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7083" y="4478899"/>
              <a:ext cx="469836" cy="46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8778162" y="4924516"/>
              <a:ext cx="1766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232F3E"/>
                  </a:solidFill>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646" y="2157956"/>
              <a:ext cx="711104" cy="71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6507364" y="2877383"/>
              <a:ext cx="21067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232F3E"/>
                  </a:solidFill>
                </a:rPr>
                <a:t>Amazon EC2 Auto Scaling</a:t>
              </a:r>
            </a:p>
          </p:txBody>
        </p:sp>
      </p:gr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10</a:t>
            </a:fld>
            <a:endParaRPr lang="en-US" altLang="en-US">
              <a:solidFill>
                <a:srgbClr val="161E2D"/>
              </a:solidFill>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 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Graphic 19">
            <a:extLst>
              <a:ext uri="{FF2B5EF4-FFF2-40B4-BE49-F238E27FC236}">
                <a16:creationId xmlns:a16="http://schemas.microsoft.com/office/drawing/2014/main" id="{B68DE606-0F47-534C-87A3-C454EB48E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6" name="Graphic 7">
            <a:extLst>
              <a:ext uri="{FF2B5EF4-FFF2-40B4-BE49-F238E27FC236}">
                <a16:creationId xmlns:a16="http://schemas.microsoft.com/office/drawing/2014/main" id="{198B3C43-9508-ED4D-92AA-9E2241A0C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sp>
        <p:nvSpPr>
          <p:cNvPr id="144391" name="TextBox 9">
            <a:extLst>
              <a:ext uri="{FF2B5EF4-FFF2-40B4-BE49-F238E27FC236}">
                <a16:creationId xmlns:a16="http://schemas.microsoft.com/office/drawing/2014/main" id="{E674FF73-4F4D-2440-9BE0-C96B062A5F91}"/>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Video</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4393" name="TextBox 11">
            <a:extLst>
              <a:ext uri="{FF2B5EF4-FFF2-40B4-BE49-F238E27FC236}">
                <a16:creationId xmlns:a16="http://schemas.microsoft.com/office/drawing/2014/main" id="{55D0E752-F0A3-7444-8116-E2DA8EBBDC92}"/>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a:t>Migration &amp;</a:t>
            </a:r>
            <a:br>
              <a:rPr lang="en-US" altLang="en-US"/>
            </a:br>
            <a:r>
              <a:rPr lang="en-US" altLang="en-US"/>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5" name="Graphic 19">
            <a:extLst>
              <a:ext uri="{FF2B5EF4-FFF2-40B4-BE49-F238E27FC236}">
                <a16:creationId xmlns:a16="http://schemas.microsoft.com/office/drawing/2014/main" id="{62AF112B-1110-2048-940B-19D62578B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Application</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3" name="TextBox 11">
            <a:extLst>
              <a:ext uri="{FF2B5EF4-FFF2-40B4-BE49-F238E27FC236}">
                <a16:creationId xmlns:a16="http://schemas.microsoft.com/office/drawing/2014/main" id="{F3D38928-B492-F44E-B54E-1ACDBE4E5A1D}"/>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Database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Migration Service</a:t>
            </a:r>
          </a:p>
        </p:txBody>
      </p: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6775450" y="32607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Graphic 18">
            <a:extLst>
              <a:ext uri="{FF2B5EF4-FFF2-40B4-BE49-F238E27FC236}">
                <a16:creationId xmlns:a16="http://schemas.microsoft.com/office/drawing/2014/main" id="{781F9642-70A4-A843-9437-693EAF291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58" name="Graphic 8">
            <a:extLst>
              <a:ext uri="{FF2B5EF4-FFF2-40B4-BE49-F238E27FC236}">
                <a16:creationId xmlns:a16="http://schemas.microsoft.com/office/drawing/2014/main" id="{3C69F456-2791-104A-A51C-6465C72D9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Server</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7466" name="TextBox 11">
            <a:extLst>
              <a:ext uri="{FF2B5EF4-FFF2-40B4-BE49-F238E27FC236}">
                <a16:creationId xmlns:a16="http://schemas.microsoft.com/office/drawing/2014/main" id="{24EC6DAE-038E-5841-B0C5-26920D3E0F6B}"/>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147467" name="TextBox 12">
            <a:extLst>
              <a:ext uri="{FF2B5EF4-FFF2-40B4-BE49-F238E27FC236}">
                <a16:creationId xmlns:a16="http://schemas.microsoft.com/office/drawing/2014/main" id="{6A4ABB41-B94B-1C4C-8E49-519B17DD4948}"/>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CloudEndure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Migration</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7470" name="TextBox 15">
            <a:extLst>
              <a:ext uri="{FF2B5EF4-FFF2-40B4-BE49-F238E27FC236}">
                <a16:creationId xmlns:a16="http://schemas.microsoft.com/office/drawing/2014/main" id="{D26C5548-5D0D-8B4B-98E6-60AC14276172}"/>
              </a:ext>
            </a:extLst>
          </p:cNvPr>
          <p:cNvSpPr txBox="1">
            <a:spLocks noChangeArrowheads="1"/>
          </p:cNvSpPr>
          <p:nvPr/>
        </p:nvSpPr>
        <p:spPr bwMode="auto">
          <a:xfrm>
            <a:off x="4489450" y="32988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FTPS</a:t>
            </a:r>
          </a:p>
        </p:txBody>
      </p:sp>
      <p:sp>
        <p:nvSpPr>
          <p:cNvPr id="147471" name="TextBox 16">
            <a:extLst>
              <a:ext uri="{FF2B5EF4-FFF2-40B4-BE49-F238E27FC236}">
                <a16:creationId xmlns:a16="http://schemas.microsoft.com/office/drawing/2014/main" id="{45FE6ABA-04F5-C24A-9666-C566B3926A0A}"/>
              </a:ext>
            </a:extLst>
          </p:cNvPr>
          <p:cNvSpPr txBox="1">
            <a:spLocks noChangeArrowheads="1"/>
          </p:cNvSpPr>
          <p:nvPr/>
        </p:nvSpPr>
        <p:spPr bwMode="auto">
          <a:xfrm>
            <a:off x="4489450" y="4411663"/>
            <a:ext cx="22701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SFTP</a:t>
            </a:r>
          </a:p>
        </p:txBody>
      </p:sp>
      <p:sp>
        <p:nvSpPr>
          <p:cNvPr id="147472" name="TextBox 17">
            <a:extLst>
              <a:ext uri="{FF2B5EF4-FFF2-40B4-BE49-F238E27FC236}">
                <a16:creationId xmlns:a16="http://schemas.microsoft.com/office/drawing/2014/main" id="{9ADE8851-D7DF-474B-879E-57A655B9B8FA}"/>
              </a:ext>
            </a:extLst>
          </p:cNvPr>
          <p:cNvSpPr txBox="1">
            <a:spLocks noChangeArrowheads="1"/>
          </p:cNvSpPr>
          <p:nvPr/>
        </p:nvSpPr>
        <p:spPr bwMode="auto">
          <a:xfrm>
            <a:off x="4489450" y="5454650"/>
            <a:ext cx="2270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FTP</a:t>
            </a:r>
          </a:p>
        </p:txBody>
      </p:sp>
      <p:pic>
        <p:nvPicPr>
          <p:cNvPr id="147473" name="Graphic 7">
            <a:extLst>
              <a:ext uri="{FF2B5EF4-FFF2-40B4-BE49-F238E27FC236}">
                <a16:creationId xmlns:a16="http://schemas.microsoft.com/office/drawing/2014/main" id="{2C70BB11-E4F0-754B-B16D-A81CA881F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74" name="Graphic 20">
            <a:extLst>
              <a:ext uri="{FF2B5EF4-FFF2-40B4-BE49-F238E27FC236}">
                <a16:creationId xmlns:a16="http://schemas.microsoft.com/office/drawing/2014/main" id="{2D0A1DBE-C0BE-5E4C-B872-F9CE65CFD9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75" name="Graphic 22">
            <a:extLst>
              <a:ext uri="{FF2B5EF4-FFF2-40B4-BE49-F238E27FC236}">
                <a16:creationId xmlns:a16="http://schemas.microsoft.com/office/drawing/2014/main" id="{89F74960-AB36-0C4F-B772-1CA6DD8060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a:t>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Graphic 21">
            <a:extLst>
              <a:ext uri="{FF2B5EF4-FFF2-40B4-BE49-F238E27FC236}">
                <a16:creationId xmlns:a16="http://schemas.microsoft.com/office/drawing/2014/main" id="{79C34AF7-89A6-3240-A6CC-F1F75A3D1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6" name="Graphic 19">
            <a:extLst>
              <a:ext uri="{FF2B5EF4-FFF2-40B4-BE49-F238E27FC236}">
                <a16:creationId xmlns:a16="http://schemas.microsoft.com/office/drawing/2014/main" id="{2FEC34E7-1F77-714A-A797-DEAAEE399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8" name="Graphic 25">
            <a:extLst>
              <a:ext uri="{FF2B5EF4-FFF2-40B4-BE49-F238E27FC236}">
                <a16:creationId xmlns:a16="http://schemas.microsoft.com/office/drawing/2014/main" id="{F54BFC12-622E-3B4B-A076-AF1F87AFF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a:t>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49513" name="TextBox 9">
            <a:extLst>
              <a:ext uri="{FF2B5EF4-FFF2-40B4-BE49-F238E27FC236}">
                <a16:creationId xmlns:a16="http://schemas.microsoft.com/office/drawing/2014/main" id="{F61D17D3-8AA1-864B-9D09-4FE542A5C70D}"/>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API Gateway</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Pinpoint</a:t>
            </a:r>
          </a:p>
        </p:txBody>
      </p:sp>
      <p:sp>
        <p:nvSpPr>
          <p:cNvPr id="149516" name="TextBox 12">
            <a:extLst>
              <a:ext uri="{FF2B5EF4-FFF2-40B4-BE49-F238E27FC236}">
                <a16:creationId xmlns:a16="http://schemas.microsoft.com/office/drawing/2014/main" id="{DF0F19AB-AD66-7940-BE3B-22D3B94FD12A}"/>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Amplify</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9" name="TextBox 15">
            <a:extLst>
              <a:ext uri="{FF2B5EF4-FFF2-40B4-BE49-F238E27FC236}">
                <a16:creationId xmlns:a16="http://schemas.microsoft.com/office/drawing/2014/main" id="{96667C66-A1A7-4240-BC2F-7AD87E6D18F2}"/>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AppSync</a:t>
            </a:r>
          </a:p>
        </p:txBody>
      </p:sp>
      <p:sp>
        <p:nvSpPr>
          <p:cNvPr id="149520" name="TextBox 16">
            <a:extLst>
              <a:ext uri="{FF2B5EF4-FFF2-40B4-BE49-F238E27FC236}">
                <a16:creationId xmlns:a16="http://schemas.microsoft.com/office/drawing/2014/main" id="{AE33C53E-4267-7F4B-A14B-E230FD42EFF6}"/>
              </a:ext>
            </a:extLst>
          </p:cNvPr>
          <p:cNvSpPr txBox="1">
            <a:spLocks noChangeArrowheads="1"/>
          </p:cNvSpPr>
          <p:nvPr/>
        </p:nvSpPr>
        <p:spPr bwMode="auto">
          <a:xfrm>
            <a:off x="2238375" y="3270250"/>
            <a:ext cx="2268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Endpoint</a:t>
            </a:r>
          </a:p>
        </p:txBody>
      </p:sp>
      <p:pic>
        <p:nvPicPr>
          <p:cNvPr id="149521" name="Graphic 6">
            <a:extLst>
              <a:ext uri="{FF2B5EF4-FFF2-40B4-BE49-F238E27FC236}">
                <a16:creationId xmlns:a16="http://schemas.microsoft.com/office/drawing/2014/main" id="{554EF2E3-A013-154B-8AD3-41753AC75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7538"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29" name="Graphic 6">
            <a:extLst>
              <a:ext uri="{FF2B5EF4-FFF2-40B4-BE49-F238E27FC236}">
                <a16:creationId xmlns:a16="http://schemas.microsoft.com/office/drawing/2014/main" id="{0177C7CC-5870-4142-B308-38089758EC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0" name="Title 1">
            <a:extLst>
              <a:ext uri="{FF2B5EF4-FFF2-40B4-BE49-F238E27FC236}">
                <a16:creationId xmlns:a16="http://schemas.microsoft.com/office/drawing/2014/main" id="{63113EFA-E365-8047-8282-E79E2C7A2451}"/>
              </a:ext>
            </a:extLst>
          </p:cNvPr>
          <p:cNvSpPr>
            <a:spLocks noGrp="1" noChangeArrowheads="1"/>
          </p:cNvSpPr>
          <p:nvPr>
            <p:ph type="title"/>
          </p:nvPr>
        </p:nvSpPr>
        <p:spPr>
          <a:xfrm>
            <a:off x="241300" y="365125"/>
            <a:ext cx="8637588" cy="644525"/>
          </a:xfrm>
        </p:spPr>
        <p:txBody>
          <a:bodyPr/>
          <a:lstStyle/>
          <a:p>
            <a:pPr eaLnBrk="1" hangingPunct="1"/>
            <a:r>
              <a:rPr lang="en-US" altLang="en-US"/>
              <a:t>Mobile</a:t>
            </a:r>
          </a:p>
        </p:txBody>
      </p:sp>
      <p:sp>
        <p:nvSpPr>
          <p:cNvPr id="150531" name="Footer Placeholder 2">
            <a:extLst>
              <a:ext uri="{FF2B5EF4-FFF2-40B4-BE49-F238E27FC236}">
                <a16:creationId xmlns:a16="http://schemas.microsoft.com/office/drawing/2014/main" id="{45FBAE3D-CB99-AC43-8779-7A620357245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0532" name="Slide Number Placeholder 3">
            <a:extLst>
              <a:ext uri="{FF2B5EF4-FFF2-40B4-BE49-F238E27FC236}">
                <a16:creationId xmlns:a16="http://schemas.microsoft.com/office/drawing/2014/main" id="{E579D9C1-23EE-E04F-9660-A6D275327A4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168AC8C-22FD-604B-97FB-FFBFA7DAC106}"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a:solidFill>
                <a:srgbClr val="161E2D"/>
              </a:solidFill>
              <a:latin typeface="Arial" panose="020B0604020202020204" pitchFamily="34" charset="0"/>
            </a:endParaRPr>
          </a:p>
        </p:txBody>
      </p:sp>
      <p:sp>
        <p:nvSpPr>
          <p:cNvPr id="150533" name="Text Placeholder 4">
            <a:extLst>
              <a:ext uri="{FF2B5EF4-FFF2-40B4-BE49-F238E27FC236}">
                <a16:creationId xmlns:a16="http://schemas.microsoft.com/office/drawing/2014/main" id="{7BF1D7FC-49D5-B947-8945-1AE2102FDF2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50534" name="TextBox 9">
            <a:extLst>
              <a:ext uri="{FF2B5EF4-FFF2-40B4-BE49-F238E27FC236}">
                <a16:creationId xmlns:a16="http://schemas.microsoft.com/office/drawing/2014/main" id="{F1955BD7-0D20-EE45-99B4-AB01FE601B99}"/>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a:t>Networking &amp;</a:t>
            </a:r>
            <a:br>
              <a:rPr lang="en-US" altLang="en-US"/>
            </a:br>
            <a:r>
              <a:rPr lang="en-US" altLang="en-US"/>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2020,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a:solidFill>
                <a:schemeClr val="bg1"/>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Graphic 17">
            <a:extLst>
              <a:ext uri="{FF2B5EF4-FFF2-40B4-BE49-F238E27FC236}">
                <a16:creationId xmlns:a16="http://schemas.microsoft.com/office/drawing/2014/main" id="{0757DD53-A6CE-3749-BF42-D73723ADE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52585" name="TextBox 9">
            <a:extLst>
              <a:ext uri="{FF2B5EF4-FFF2-40B4-BE49-F238E27FC236}">
                <a16:creationId xmlns:a16="http://schemas.microsoft.com/office/drawing/2014/main" id="{6632BCE3-91AF-7140-BE57-4F689F304B29}"/>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API Gateway</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2" name="TextBox 16">
            <a:extLst>
              <a:ext uri="{FF2B5EF4-FFF2-40B4-BE49-F238E27FC236}">
                <a16:creationId xmlns:a16="http://schemas.microsoft.com/office/drawing/2014/main" id="{CC831259-6C92-1F4A-A83C-843A620CA6BD}"/>
              </a:ext>
            </a:extLst>
          </p:cNvPr>
          <p:cNvSpPr txBox="1">
            <a:spLocks noChangeArrowheads="1"/>
          </p:cNvSpPr>
          <p:nvPr/>
        </p:nvSpPr>
        <p:spPr bwMode="auto">
          <a:xfrm>
            <a:off x="2217738" y="326072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Endpoint</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0" y="32607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4489450" y="43275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Edge location</a:t>
            </a:r>
          </a:p>
        </p:txBody>
      </p:sp>
      <p:sp>
        <p:nvSpPr>
          <p:cNvPr id="152595" name="TextBox 24">
            <a:extLst>
              <a:ext uri="{FF2B5EF4-FFF2-40B4-BE49-F238E27FC236}">
                <a16:creationId xmlns:a16="http://schemas.microsoft.com/office/drawing/2014/main" id="{E71B5B01-5507-D841-932D-FEA271C9D5B0}"/>
              </a:ext>
            </a:extLst>
          </p:cNvPr>
          <p:cNvSpPr txBox="1">
            <a:spLocks noChangeArrowheads="1"/>
          </p:cNvSpPr>
          <p:nvPr/>
        </p:nvSpPr>
        <p:spPr bwMode="auto">
          <a:xfrm>
            <a:off x="4491038" y="5403850"/>
            <a:ext cx="22637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Streaming distribution</a:t>
            </a:r>
          </a:p>
        </p:txBody>
      </p:sp>
      <p:sp>
        <p:nvSpPr>
          <p:cNvPr id="152596" name="TextBox 25">
            <a:extLst>
              <a:ext uri="{FF2B5EF4-FFF2-40B4-BE49-F238E27FC236}">
                <a16:creationId xmlns:a16="http://schemas.microsoft.com/office/drawing/2014/main" id="{3AC4B334-06D4-D145-9596-637CD8EF5418}"/>
              </a:ext>
            </a:extLst>
          </p:cNvPr>
          <p:cNvSpPr txBox="1">
            <a:spLocks noChangeArrowheads="1"/>
          </p:cNvSpPr>
          <p:nvPr/>
        </p:nvSpPr>
        <p:spPr bwMode="auto">
          <a:xfrm>
            <a:off x="6781800" y="3260725"/>
            <a:ext cx="2268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Hosted zone</a:t>
            </a:r>
          </a:p>
        </p:txBody>
      </p:sp>
      <p:sp>
        <p:nvSpPr>
          <p:cNvPr id="152597" name="TextBox 26">
            <a:extLst>
              <a:ext uri="{FF2B5EF4-FFF2-40B4-BE49-F238E27FC236}">
                <a16:creationId xmlns:a16="http://schemas.microsoft.com/office/drawing/2014/main" id="{211B3DEA-7489-554E-AE69-C9A29392B1BD}"/>
              </a:ext>
            </a:extLst>
          </p:cNvPr>
          <p:cNvSpPr txBox="1">
            <a:spLocks noChangeArrowheads="1"/>
          </p:cNvSpPr>
          <p:nvPr/>
        </p:nvSpPr>
        <p:spPr bwMode="auto">
          <a:xfrm>
            <a:off x="6781800" y="4327525"/>
            <a:ext cx="2268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Route table</a:t>
            </a:r>
          </a:p>
        </p:txBody>
      </p:sp>
      <p:pic>
        <p:nvPicPr>
          <p:cNvPr id="152598" name="Graphic 6">
            <a:extLst>
              <a:ext uri="{FF2B5EF4-FFF2-40B4-BE49-F238E27FC236}">
                <a16:creationId xmlns:a16="http://schemas.microsoft.com/office/drawing/2014/main" id="{70EC33A0-3206-1547-9197-5EEE0ACE5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57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0" name="Graphic 27">
            <a:extLst>
              <a:ext uri="{FF2B5EF4-FFF2-40B4-BE49-F238E27FC236}">
                <a16:creationId xmlns:a16="http://schemas.microsoft.com/office/drawing/2014/main" id="{18E0229D-E06F-8241-9A47-43C88D7ABD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77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2" name="Graphic 31">
            <a:extLst>
              <a:ext uri="{FF2B5EF4-FFF2-40B4-BE49-F238E27FC236}">
                <a16:creationId xmlns:a16="http://schemas.microsoft.com/office/drawing/2014/main" id="{4322AD7A-E7D7-724E-8445-9BE00877C1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3" name="Graphic 33">
            <a:extLst>
              <a:ext uri="{FF2B5EF4-FFF2-40B4-BE49-F238E27FC236}">
                <a16:creationId xmlns:a16="http://schemas.microsoft.com/office/drawing/2014/main" id="{90624647-B961-E147-B74D-A8A79A61A6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763963" y="3262313"/>
            <a:ext cx="14033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167313" y="3262313"/>
            <a:ext cx="1644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763963" y="4381500"/>
            <a:ext cx="14033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167313" y="4381500"/>
            <a:ext cx="16446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2249488" y="546258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6880225" y="3262313"/>
            <a:ext cx="1644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6892925" y="4381500"/>
            <a:ext cx="16446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3730625" y="546258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24875" y="4381500"/>
            <a:ext cx="16446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086975" y="3262313"/>
            <a:ext cx="16446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0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23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73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8387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0213"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5963"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2363"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732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7038"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Global</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6781800" y="3260725"/>
            <a:ext cx="2268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112963" y="326231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270250" y="3267075"/>
            <a:ext cx="1403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133600" y="4325938"/>
            <a:ext cx="15097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281363" y="4325938"/>
            <a:ext cx="1403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133600" y="5367338"/>
            <a:ext cx="15097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4489450" y="32607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4489450" y="43275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4491038" y="5403850"/>
            <a:ext cx="22637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0" name="Graphic 17">
            <a:extLst>
              <a:ext uri="{FF2B5EF4-FFF2-40B4-BE49-F238E27FC236}">
                <a16:creationId xmlns:a16="http://schemas.microsoft.com/office/drawing/2014/main" id="{087C9F42-3961-254D-B026-96557AA1D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Transit Gateway</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Client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3" name="TextBox 15">
            <a:extLst>
              <a:ext uri="{FF2B5EF4-FFF2-40B4-BE49-F238E27FC236}">
                <a16:creationId xmlns:a16="http://schemas.microsoft.com/office/drawing/2014/main" id="{37174717-E6DA-2041-8442-6356F3B032AD}"/>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Elastic Load Balancing</a:t>
            </a:r>
          </a:p>
        </p:txBody>
      </p: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9040813" y="327977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 load 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9040813" y="4375150"/>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Classic load 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9040813" y="5434013"/>
            <a:ext cx="22701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Network load 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71088"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1088" y="496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Braket</a:t>
            </a:r>
          </a:p>
        </p:txBody>
      </p:sp>
      <p:cxnSp>
        <p:nvCxnSpPr>
          <p:cNvPr id="8" name="Straight Connector 7">
            <a:extLst>
              <a:ext uri="{FF2B5EF4-FFF2-40B4-BE49-F238E27FC236}">
                <a16:creationId xmlns:a16="http://schemas.microsoft.com/office/drawing/2014/main" id="{2AA1AD6D-F0F6-5448-B91E-B86AC315C5A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0DBBC-4A5F-6641-9545-1EAF6E7D944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49BDEA-663C-2B4B-B8B8-38C5CA1D2FB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112963" y="3262313"/>
            <a:ext cx="1511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Cloud</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270250" y="3267075"/>
            <a:ext cx="1403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2133600" y="4325938"/>
            <a:ext cx="15097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3281363" y="4325938"/>
            <a:ext cx="1403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739CB16D-114B-744A-A618-2ECF1D4C63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671529-7A2A-9D40-BE33-1F45031C7DB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8BF202F-A5C3-F44B-9CA5-CF0967EFC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a:t>Choose your deck style</a:t>
            </a:r>
            <a:br>
              <a:rPr lang="en-US" altLang="en-US" sz="1800"/>
            </a:br>
            <a:r>
              <a:rPr lang="en-US" altLang="en-US" sz="1800"/>
              <a:t>The architecture deck is available for both light and dark backgrounds. Determine which best fits your </a:t>
            </a:r>
            <a:br>
              <a:rPr lang="en-US" altLang="en-US" sz="1800"/>
            </a:br>
            <a:r>
              <a:rPr lang="en-US" altLang="en-US" sz="180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a:t>Start with the structure</a:t>
            </a:r>
            <a:br>
              <a:rPr lang="en-US" altLang="en-US" sz="1800" b="1"/>
            </a:br>
            <a:r>
              <a:rPr lang="en-US" altLang="en-US" sz="1800"/>
              <a:t>Locate the groups to use for the underlying structure of your diagram.</a:t>
            </a:r>
            <a:endParaRPr lang="en-US" altLang="en-US" sz="1800" b="1"/>
          </a:p>
          <a:p>
            <a:pPr marL="457200" indent="-457200" eaLnBrk="1" hangingPunct="1">
              <a:lnSpc>
                <a:spcPct val="100000"/>
              </a:lnSpc>
              <a:buFont typeface="Calibri Light" panose="020F0302020204030204" pitchFamily="34" charset="0"/>
              <a:buAutoNum type="arabicPeriod"/>
            </a:pPr>
            <a:r>
              <a:rPr lang="en-US" altLang="en-US" sz="1800" b="1"/>
              <a:t>Add service and resource icons</a:t>
            </a:r>
            <a:br>
              <a:rPr lang="en-US" altLang="en-US" sz="1800"/>
            </a:br>
            <a:r>
              <a:rPr lang="en-US" altLang="en-US" sz="1800"/>
              <a:t>Navigate to the category of your desired service icon or resource,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a:t>Add other steps</a:t>
            </a:r>
            <a:br>
              <a:rPr lang="en-US" altLang="en-US" sz="1800"/>
            </a:br>
            <a:r>
              <a:rPr lang="en-US" altLang="en-US" sz="180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a:t>Connect the steps</a:t>
            </a:r>
            <a:br>
              <a:rPr lang="en-US" altLang="en-US" sz="1800"/>
            </a:br>
            <a:r>
              <a:rPr lang="en-US" altLang="en-US" sz="1800"/>
              <a:t>Use the preset arrows to connect your steps and describe a workflow.</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12</a:t>
            </a:fld>
            <a:endParaRPr lang="en-US" altLang="en-US">
              <a:solidFill>
                <a:srgbClr val="161E2D"/>
              </a:solidFill>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a:t>Security, Identity,</a:t>
            </a:r>
            <a:br>
              <a:rPr lang="en-US" altLang="en-US"/>
            </a:br>
            <a:r>
              <a:rPr lang="en-US" altLang="en-US"/>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072563" y="3270250"/>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88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Certificate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6781800" y="3270250"/>
            <a:ext cx="2268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Directory</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Firewall</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Identity &amp;</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Access Management</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217738" y="327977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217738" y="4289425"/>
            <a:ext cx="2265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217738" y="5237163"/>
            <a:ext cx="22653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Managed</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252788"/>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252788"/>
            <a:ext cx="14938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9712325" y="3252788"/>
            <a:ext cx="2154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4114800"/>
            <a:ext cx="16859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4114800"/>
            <a:ext cx="14938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9712325" y="4114800"/>
            <a:ext cx="21542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978400"/>
            <a:ext cx="16859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34400" y="4978400"/>
            <a:ext cx="14938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745163"/>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340725" y="5745163"/>
            <a:ext cx="19446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2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7799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901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61638" y="27955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663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663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61638" y="3663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521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942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372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283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Key Management 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6775450" y="32607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040813" y="32607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489450" y="32607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167951" name="Graphic 7">
            <a:extLst>
              <a:ext uri="{FF2B5EF4-FFF2-40B4-BE49-F238E27FC236}">
                <a16:creationId xmlns:a16="http://schemas.microsoft.com/office/drawing/2014/main" id="{44D84DBC-DEE7-3F4C-97E6-80BC49F33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Elastic Block Store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Elastic</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17738" y="327977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17738" y="4289425"/>
            <a:ext cx="2265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p:txBody>
      </p:sp>
      <p:sp>
        <p:nvSpPr>
          <p:cNvPr id="169998" name="TextBox 21">
            <a:extLst>
              <a:ext uri="{FF2B5EF4-FFF2-40B4-BE49-F238E27FC236}">
                <a16:creationId xmlns:a16="http://schemas.microsoft.com/office/drawing/2014/main" id="{49D7B187-3CB2-2340-BC6D-C81CBD77463D}"/>
              </a:ext>
            </a:extLst>
          </p:cNvPr>
          <p:cNvSpPr txBox="1">
            <a:spLocks noChangeArrowheads="1"/>
          </p:cNvSpPr>
          <p:nvPr/>
        </p:nvSpPr>
        <p:spPr bwMode="auto">
          <a:xfrm>
            <a:off x="2217738" y="5218113"/>
            <a:ext cx="22653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Multiple volumes</a:t>
            </a:r>
          </a:p>
        </p:txBody>
      </p:sp>
      <p:sp>
        <p:nvSpPr>
          <p:cNvPr id="169999" name="TextBox 23">
            <a:extLst>
              <a:ext uri="{FF2B5EF4-FFF2-40B4-BE49-F238E27FC236}">
                <a16:creationId xmlns:a16="http://schemas.microsoft.com/office/drawing/2014/main" id="{5BB7CF3D-A7A9-F240-A450-1D0145DE57A2}"/>
              </a:ext>
            </a:extLst>
          </p:cNvPr>
          <p:cNvSpPr txBox="1">
            <a:spLocks noChangeArrowheads="1"/>
          </p:cNvSpPr>
          <p:nvPr/>
        </p:nvSpPr>
        <p:spPr bwMode="auto">
          <a:xfrm>
            <a:off x="4510088" y="3279775"/>
            <a:ext cx="22637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1663"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2" name="Graphic 24">
            <a:extLst>
              <a:ext uri="{FF2B5EF4-FFF2-40B4-BE49-F238E27FC236}">
                <a16:creationId xmlns:a16="http://schemas.microsoft.com/office/drawing/2014/main" id="{4B5D5EE4-B438-8F43-B248-068CC1A6D7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47799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3" name="Graphic 27">
            <a:extLst>
              <a:ext uri="{FF2B5EF4-FFF2-40B4-BE49-F238E27FC236}">
                <a16:creationId xmlns:a16="http://schemas.microsoft.com/office/drawing/2014/main" id="{C955B594-856B-2846-A24F-16D4914A78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8928100" y="3238500"/>
            <a:ext cx="14938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9740900" y="3238500"/>
            <a:ext cx="21542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8928100" y="4337050"/>
            <a:ext cx="14938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9731375" y="4337050"/>
            <a:ext cx="21542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8616950" y="5411788"/>
            <a:ext cx="21542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9744075" y="5403850"/>
            <a:ext cx="21542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9815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48800"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02913" y="3865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140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Storage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FSx</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FSx for</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6843713" y="1946275"/>
            <a:ext cx="2201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CloudEndure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4510088" y="3279775"/>
            <a:ext cx="22637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208213" y="327977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6775450" y="327977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Snowball 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
            <a:extLst>
              <a:ext uri="{FF2B5EF4-FFF2-40B4-BE49-F238E27FC236}">
                <a16:creationId xmlns:a16="http://schemas.microsoft.com/office/drawing/2014/main" id="{3BB7630E-ADB6-B944-9DE6-3B89F9EF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3678238"/>
            <a:ext cx="2349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0"/>
            <a:ext cx="3602038" cy="3584575"/>
          </a:xfrm>
        </p:spPr>
        <p:txBody>
          <a:bodyPr/>
          <a:lstStyle/>
          <a:p>
            <a:pPr eaLnBrk="1" hangingPunct="1"/>
            <a:r>
              <a:rPr lang="en-US" altLang="en-US" sz="1800" b="1"/>
              <a:t>Resizing groups</a:t>
            </a:r>
          </a:p>
          <a:p>
            <a:pPr eaLnBrk="1" hangingPunct="1"/>
            <a:r>
              <a:rPr lang="en-US" altLang="en-US" sz="1800"/>
              <a:t>Use the bottom-right corner of a group box to stretch or collapse to your desired size.</a:t>
            </a:r>
          </a:p>
          <a:p>
            <a:pPr eaLnBrk="1" hangingPunct="1"/>
            <a:endParaRPr lang="en-US" altLang="en-US" sz="180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4294188" y="2273300"/>
            <a:ext cx="3603625" cy="3584575"/>
          </a:xfrm>
        </p:spPr>
        <p:txBody>
          <a:bodyPr/>
          <a:lstStyle/>
          <a:p>
            <a:pPr eaLnBrk="1" hangingPunct="1"/>
            <a:r>
              <a:rPr lang="en-US" altLang="en-US" sz="1800" b="1"/>
              <a:t>Layering groups</a:t>
            </a:r>
          </a:p>
          <a:p>
            <a:pPr eaLnBrk="1" hangingPunct="1"/>
            <a:r>
              <a:rPr lang="en-US" altLang="en-US" sz="180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12" name="Rectangle 11">
            <a:extLst>
              <a:ext uri="{FF2B5EF4-FFF2-40B4-BE49-F238E27FC236}">
                <a16:creationId xmlns:a16="http://schemas.microsoft.com/office/drawing/2014/main" id="{2F81BEF9-F907-2941-B460-CC0C6E1C3B26}"/>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3" name="Straight Arrow Connector 12">
            <a:extLst>
              <a:ext uri="{FF2B5EF4-FFF2-40B4-BE49-F238E27FC236}">
                <a16:creationId xmlns:a16="http://schemas.microsoft.com/office/drawing/2014/main" id="{8103D83E-A540-2845-8EAF-27369E65E1E2}"/>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D40E1-54CC-8944-8EEA-29912538380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33838"/>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54800" y="4984751"/>
            <a:ext cx="1939925" cy="4445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rPr>
              <a:t>VPC</a:t>
            </a:r>
          </a:p>
        </p:txBody>
      </p:sp>
      <p:pic>
        <p:nvPicPr>
          <p:cNvPr id="50190" name="Graphic 21">
            <a:extLst>
              <a:ext uri="{FF2B5EF4-FFF2-40B4-BE49-F238E27FC236}">
                <a16:creationId xmlns:a16="http://schemas.microsoft.com/office/drawing/2014/main" id="{BA08599B-ADB0-484D-AD19-900275B8E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713" y="37036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F0E7EF4-E444-A249-963E-37467B23CA57}"/>
              </a:ext>
            </a:extLst>
          </p:cNvPr>
          <p:cNvSpPr/>
          <p:nvPr/>
        </p:nvSpPr>
        <p:spPr>
          <a:xfrm>
            <a:off x="4468813" y="4079875"/>
            <a:ext cx="3133725" cy="18415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rPr>
              <a:t>Public subnet</a:t>
            </a:r>
          </a:p>
        </p:txBody>
      </p:sp>
      <p:pic>
        <p:nvPicPr>
          <p:cNvPr id="50192" name="Graphic 23">
            <a:extLst>
              <a:ext uri="{FF2B5EF4-FFF2-40B4-BE49-F238E27FC236}">
                <a16:creationId xmlns:a16="http://schemas.microsoft.com/office/drawing/2014/main" id="{43BA4EF3-85AD-AC4B-BC16-83F708F8D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813" y="407670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673600"/>
            <a:ext cx="3670300" cy="9953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745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573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a generic group type if the presets do not suit your needs.</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143500"/>
            <a:ext cx="337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Create new group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13</a:t>
            </a:fld>
            <a:endParaRPr lang="en-US" altLang="en-US">
              <a:solidFill>
                <a:srgbClr val="161E2D"/>
              </a:solidFill>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7" name="Graphic 48">
            <a:extLst>
              <a:ext uri="{FF2B5EF4-FFF2-40B4-BE49-F238E27FC236}">
                <a16:creationId xmlns:a16="http://schemas.microsoft.com/office/drawing/2014/main" id="{29A17030-3A24-0E4E-B9C0-F27E95FC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58" name="TextBox 23">
            <a:extLst>
              <a:ext uri="{FF2B5EF4-FFF2-40B4-BE49-F238E27FC236}">
                <a16:creationId xmlns:a16="http://schemas.microsoft.com/office/drawing/2014/main" id="{5E8FB5B7-9141-AB47-8BEB-BC61820681E0}"/>
              </a:ext>
            </a:extLst>
          </p:cNvPr>
          <p:cNvSpPr txBox="1">
            <a:spLocks noChangeArrowheads="1"/>
          </p:cNvSpPr>
          <p:nvPr/>
        </p:nvSpPr>
        <p:spPr bwMode="auto">
          <a:xfrm>
            <a:off x="9085263" y="3243263"/>
            <a:ext cx="1022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Vault</a:t>
            </a:r>
          </a:p>
        </p:txBody>
      </p:sp>
      <p:sp>
        <p:nvSpPr>
          <p:cNvPr id="173059" name="TextBox 24">
            <a:extLst>
              <a:ext uri="{FF2B5EF4-FFF2-40B4-BE49-F238E27FC236}">
                <a16:creationId xmlns:a16="http://schemas.microsoft.com/office/drawing/2014/main" id="{48561BCF-D16E-A448-B6BF-F333E49590C6}"/>
              </a:ext>
            </a:extLst>
          </p:cNvPr>
          <p:cNvSpPr txBox="1">
            <a:spLocks noChangeArrowheads="1"/>
          </p:cNvSpPr>
          <p:nvPr/>
        </p:nvSpPr>
        <p:spPr bwMode="auto">
          <a:xfrm>
            <a:off x="10064750" y="3243263"/>
            <a:ext cx="12128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Archive</a:t>
            </a:r>
          </a:p>
        </p:txBody>
      </p:sp>
      <p:pic>
        <p:nvPicPr>
          <p:cNvPr id="173060" name="Graphic 37">
            <a:extLst>
              <a:ext uri="{FF2B5EF4-FFF2-40B4-BE49-F238E27FC236}">
                <a16:creationId xmlns:a16="http://schemas.microsoft.com/office/drawing/2014/main" id="{D9DF1363-ECC8-3C4D-9A94-C5D462E8C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988" y="2763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1" name="Graphic 39">
            <a:extLst>
              <a:ext uri="{FF2B5EF4-FFF2-40B4-BE49-F238E27FC236}">
                <a16:creationId xmlns:a16="http://schemas.microsoft.com/office/drawing/2014/main" id="{C9CE548C-5BFD-AC4D-9C03-AC1C682C0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0538"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650" y="4217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00" y="4217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795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Simple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Storage Service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2297113" y="5568950"/>
            <a:ext cx="11858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7743825" y="4660900"/>
            <a:ext cx="1158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6508750" y="4667250"/>
            <a:ext cx="1384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2765425" y="4668838"/>
            <a:ext cx="23717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9063" y="511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9063" y="421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4438" y="4213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0700" y="4217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388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Straight Connector 40">
            <a:extLst>
              <a:ext uri="{FF2B5EF4-FFF2-40B4-BE49-F238E27FC236}">
                <a16:creationId xmlns:a16="http://schemas.microsoft.com/office/drawing/2014/main" id="{B55B7CC3-40BC-234D-9D07-9BAF04A359A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3081" name="TextBox 44">
            <a:extLst>
              <a:ext uri="{FF2B5EF4-FFF2-40B4-BE49-F238E27FC236}">
                <a16:creationId xmlns:a16="http://schemas.microsoft.com/office/drawing/2014/main" id="{55226142-0242-7346-9D71-B356CE99ABF0}"/>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S3 Glacier</a:t>
            </a:r>
          </a:p>
        </p:txBody>
      </p:sp>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4872038" y="4668838"/>
            <a:ext cx="23717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Replication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297363" y="4675188"/>
            <a:ext cx="13827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p:nvPr/>
        </p:nvCxnSpPr>
        <p:spPr>
          <a:xfrm>
            <a:off x="314325" y="3932238"/>
            <a:ext cx="8737600"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8850"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6175"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7743825" y="3259138"/>
            <a:ext cx="1158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508750" y="3265488"/>
            <a:ext cx="1384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2806700" y="3267075"/>
            <a:ext cx="2371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590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4125" y="281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40700"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7388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075238" y="3267075"/>
            <a:ext cx="2371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One</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89450" y="3273425"/>
            <a:ext cx="1384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Standard-IA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668963" cy="3584575"/>
          </a:xfrm>
        </p:spPr>
        <p:txBody>
          <a:bodyPr/>
          <a:lstStyle/>
          <a:p>
            <a:pPr eaLnBrk="1" hangingPunct="1"/>
            <a:r>
              <a:rPr lang="en-US" altLang="en-US" sz="1800" b="1"/>
              <a:t>Resizing icons</a:t>
            </a:r>
          </a:p>
          <a:p>
            <a:pPr eaLnBrk="1" hangingPunct="1"/>
            <a:r>
              <a:rPr lang="en-US" altLang="en-US" sz="180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50"/>
            <a:ext cx="11709400" cy="984250"/>
          </a:xfrm>
        </p:spPr>
        <p:txBody>
          <a:bodyPr/>
          <a:lstStyle/>
          <a:p>
            <a:pPr eaLnBrk="1" hangingPunct="1"/>
            <a:r>
              <a:rPr lang="en-US" altLang="en-US"/>
              <a:t>Primary service and resource icons are designed to be used on both dark and light backgrounds. Alternate service icons are specific to a background type. All icons may be renamed to better fit your use case (see slide 15 for more information).</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a:solidFill>
                <a:srgbClr val="161E2D"/>
              </a:solidFill>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a:t>Use preset arrows</a:t>
            </a:r>
            <a:endParaRPr lang="en-US" altLang="en-US" sz="1800"/>
          </a:p>
          <a:p>
            <a:pPr eaLnBrk="1" hangingPunct="1"/>
            <a:r>
              <a:rPr lang="en-US" altLang="en-US" sz="180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a:solidFill>
                <a:srgbClr val="161E2D"/>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a:t>Name wrapping and line breaks</a:t>
            </a:r>
          </a:p>
          <a:p>
            <a:pPr eaLnBrk="1" hangingPunct="1"/>
            <a:r>
              <a:rPr lang="en-US" altLang="en-US" sz="1400"/>
              <a:t>AWS service names should fit on one or two lines. AWS or Amazon should always be accompanied by the service name. Lines should never break mid-word.</a:t>
            </a:r>
          </a:p>
          <a:p>
            <a:pPr eaLnBrk="1" hangingPunct="1"/>
            <a:endParaRPr lang="en-US" altLang="en-US" sz="1400"/>
          </a:p>
          <a:p>
            <a:pPr eaLnBrk="1" hangingPunct="1"/>
            <a:endParaRPr lang="en-US" altLang="en-US" sz="1400"/>
          </a:p>
          <a:p>
            <a:pPr eaLnBrk="1" hangingPunct="1"/>
            <a:endParaRPr lang="en-US" altLang="en-US" sz="1400"/>
          </a:p>
          <a:p>
            <a:pPr eaLnBrk="1" hangingPunct="1"/>
            <a:endParaRPr lang="en-US" altLang="en-US" sz="1400" b="1"/>
          </a:p>
          <a:p>
            <a:pPr eaLnBrk="1" hangingPunct="1"/>
            <a:endParaRPr lang="en-US" altLang="en-US" sz="1400" b="1"/>
          </a:p>
          <a:p>
            <a:pPr eaLnBrk="1" hangingPunct="1"/>
            <a:endParaRPr lang="en-US" altLang="en-US" sz="1400" b="1"/>
          </a:p>
          <a:p>
            <a:pPr eaLnBrk="1" hangingPunct="1"/>
            <a:r>
              <a:rPr lang="en-US" altLang="en-US" sz="1400" b="1"/>
              <a:t>Short forms</a:t>
            </a:r>
          </a:p>
          <a:p>
            <a:pPr eaLnBrk="1" hangingPunct="1"/>
            <a:r>
              <a:rPr lang="en-US" altLang="en-US" sz="140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lstStyle/>
          <a:p>
            <a:pPr eaLnBrk="1" hangingPunct="1"/>
            <a:r>
              <a:rPr lang="en-US" altLang="en-US"/>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Elasticsearch Service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Elasticsearch Service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search Service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b="1">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b="1">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Modify color or text size if necessary.</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a:solidFill>
                <a:srgbClr val="161E2D"/>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2020,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a:solidFill>
                <a:schemeClr val="bg1"/>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3" name="Graphic 5">
            <a:extLst>
              <a:ext uri="{FF2B5EF4-FFF2-40B4-BE49-F238E27FC236}">
                <a16:creationId xmlns:a16="http://schemas.microsoft.com/office/drawing/2014/main" id="{B6B83E8C-9972-DE46-B410-542652635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15319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35050" y="3067050"/>
            <a:ext cx="4841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Amazon S3 </a:t>
            </a:r>
          </a:p>
          <a:p>
            <a:pPr algn="ctr" eaLnBrk="1" hangingPunct="1"/>
            <a:r>
              <a:rPr lang="en-US" altLang="en-US" sz="140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18</a:t>
            </a:fld>
            <a:endParaRPr lang="en-US" altLang="en-US">
              <a:solidFill>
                <a:srgbClr val="161E2D"/>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Chef-client processes run-list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02163" y="1592263"/>
            <a:ext cx="6911975"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5735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273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1018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54850" y="508000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554788"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rPr>
              <a:t>Public subnet</a:t>
            </a:r>
          </a:p>
        </p:txBody>
      </p:sp>
      <p:pic>
        <p:nvPicPr>
          <p:cNvPr id="5735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0" y="2668588"/>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54850" y="465455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cs typeface="Arial" panose="020B0604020202020204" pitchFamily="34" charset="0"/>
              </a:rPr>
              <a:t>Internet gateway</a:t>
            </a:r>
          </a:p>
        </p:txBody>
      </p:sp>
      <p:pic>
        <p:nvPicPr>
          <p:cNvPr id="5736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cs typeface="Arial" panose="020B0604020202020204" pitchFamily="34" charset="0"/>
              </a:rPr>
              <a:t>Chef workstation </a:t>
            </a:r>
            <a:br>
              <a:rPr lang="en-US" altLang="en-US" sz="1000">
                <a:latin typeface="Arial" panose="020B0604020202020204" pitchFamily="34" charset="0"/>
                <a:cs typeface="Arial" panose="020B0604020202020204" pitchFamily="34" charset="0"/>
              </a:rPr>
            </a:br>
            <a:r>
              <a:rPr lang="en-US" altLang="en-US" sz="100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469188" y="1597025"/>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5B9CD5"/>
                </a:solidFill>
                <a:latin typeface="Arial" panose="020B0604020202020204" pitchFamily="34" charset="0"/>
                <a:cs typeface="Arial" panose="020B0604020202020204" pitchFamily="34" charset="0"/>
              </a:rPr>
              <a:t>Availability Zone</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a:solidFill>
                <a:srgbClr val="161E2D"/>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9">
            <a:extLst>
              <a:ext uri="{FF2B5EF4-FFF2-40B4-BE49-F238E27FC236}">
                <a16:creationId xmlns:a16="http://schemas.microsoft.com/office/drawing/2014/main" id="{883E7E0E-D14D-3B46-8CAD-1AABFC79F803}"/>
              </a:ext>
            </a:extLst>
          </p:cNvPr>
          <p:cNvSpPr>
            <a:spLocks noGrp="1" noChangeArrowheads="1"/>
          </p:cNvSpPr>
          <p:nvPr>
            <p:ph type="title"/>
          </p:nvPr>
        </p:nvSpPr>
        <p:spPr/>
        <p:txBody>
          <a:bodyPr/>
          <a:lstStyle/>
          <a:p>
            <a:pPr eaLnBrk="1" hangingPunct="1"/>
            <a:r>
              <a:rPr lang="en-US" altLang="en-US"/>
              <a:t>Release 7.0-2020.09.11: What’s new?</a:t>
            </a:r>
          </a:p>
        </p:txBody>
      </p:sp>
      <p:sp>
        <p:nvSpPr>
          <p:cNvPr id="38914" name="Footer Placeholder 7">
            <a:extLst>
              <a:ext uri="{FF2B5EF4-FFF2-40B4-BE49-F238E27FC236}">
                <a16:creationId xmlns:a16="http://schemas.microsoft.com/office/drawing/2014/main" id="{A813C9B8-DB1C-6244-BBE0-81FB9951E2E6}"/>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38915" name="Slide Number Placeholder 8">
            <a:extLst>
              <a:ext uri="{FF2B5EF4-FFF2-40B4-BE49-F238E27FC236}">
                <a16:creationId xmlns:a16="http://schemas.microsoft.com/office/drawing/2014/main" id="{FCEBD75B-75F0-5C4A-9B9D-1624C8D95576}"/>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2B3603-A9FB-EE4C-A548-EBE37B85AD58}"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a:solidFill>
                <a:srgbClr val="161E2D"/>
              </a:solidFill>
              <a:latin typeface="Arial" panose="020B0604020202020204" pitchFamily="34" charset="0"/>
            </a:endParaRPr>
          </a:p>
        </p:txBody>
      </p:sp>
      <p:sp>
        <p:nvSpPr>
          <p:cNvPr id="11" name="Content Placeholder 4">
            <a:extLst>
              <a:ext uri="{FF2B5EF4-FFF2-40B4-BE49-F238E27FC236}">
                <a16:creationId xmlns:a16="http://schemas.microsoft.com/office/drawing/2014/main" id="{F3A594D6-5DFD-3646-971B-0E9F87BB0EEE}"/>
              </a:ext>
            </a:extLst>
          </p:cNvPr>
          <p:cNvSpPr txBox="1">
            <a:spLocks/>
          </p:cNvSpPr>
          <p:nvPr/>
        </p:nvSpPr>
        <p:spPr>
          <a:xfrm>
            <a:off x="241300" y="1176338"/>
            <a:ext cx="11709400" cy="472598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161E2D"/>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rgbClr val="161E2D"/>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rgbClr val="161E2D"/>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161E2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US" b="1" dirty="0">
                <a:solidFill>
                  <a:srgbClr val="FF9900"/>
                </a:solidFill>
              </a:rPr>
              <a:t>Hello! We got a makeover.</a:t>
            </a:r>
            <a:endParaRPr lang="en-US" sz="1800" b="1" dirty="0"/>
          </a:p>
          <a:p>
            <a:pPr fontAlgn="auto">
              <a:spcAft>
                <a:spcPts val="0"/>
              </a:spcAft>
              <a:defRPr/>
            </a:pPr>
            <a:r>
              <a:rPr lang="en-US" sz="1400" b="1" dirty="0"/>
              <a:t>We have created a better and simpler experience for everyone who uses this ppt. Here are some things we updated.</a:t>
            </a:r>
          </a:p>
          <a:p>
            <a:pPr marL="285750" indent="-285750" fontAlgn="auto">
              <a:spcAft>
                <a:spcPts val="0"/>
              </a:spcAft>
              <a:buFont typeface="Arial" panose="020B0604020202020204" pitchFamily="34" charset="0"/>
              <a:buChar char="•"/>
              <a:defRPr/>
            </a:pPr>
            <a:r>
              <a:rPr lang="en-US" sz="1400" dirty="0"/>
              <a:t>We </a:t>
            </a:r>
            <a:r>
              <a:rPr lang="en-US" sz="1400" b="1" dirty="0"/>
              <a:t>only</a:t>
            </a:r>
            <a:r>
              <a:rPr lang="en-US" sz="1400" dirty="0"/>
              <a:t> have one Architecture Icon per service which works in both light &amp; dark backgrounds.</a:t>
            </a:r>
          </a:p>
          <a:p>
            <a:pPr marL="285750" indent="-285750" fontAlgn="auto">
              <a:spcAft>
                <a:spcPts val="0"/>
              </a:spcAft>
              <a:buFont typeface="Arial" panose="020B0604020202020204" pitchFamily="34" charset="0"/>
              <a:buChar char="•"/>
              <a:defRPr/>
            </a:pPr>
            <a:r>
              <a:rPr lang="en-US" sz="1400" b="1" dirty="0"/>
              <a:t>All</a:t>
            </a:r>
            <a:r>
              <a:rPr lang="en-US" sz="1400" dirty="0"/>
              <a:t> Architecture icons have been updated to be pixel perfect, which align to an 8 pixel grid and optimize its performance on the web.</a:t>
            </a:r>
          </a:p>
          <a:p>
            <a:pPr marL="285750" indent="-285750" fontAlgn="auto">
              <a:spcAft>
                <a:spcPts val="0"/>
              </a:spcAft>
              <a:buFont typeface="Arial" panose="020B0604020202020204" pitchFamily="34" charset="0"/>
              <a:buChar char="•"/>
              <a:defRPr/>
            </a:pPr>
            <a:r>
              <a:rPr lang="en-US" sz="1400" dirty="0"/>
              <a:t>We established a grid so that all icons line-up perfectly and no longer jump around from slide to slide.</a:t>
            </a:r>
          </a:p>
          <a:p>
            <a:pPr marL="285750" indent="-285750" fontAlgn="auto">
              <a:spcAft>
                <a:spcPts val="0"/>
              </a:spcAft>
              <a:buFont typeface="Arial" panose="020B0604020202020204" pitchFamily="34" charset="0"/>
              <a:buChar char="•"/>
              <a:defRPr/>
            </a:pPr>
            <a:r>
              <a:rPr lang="en-US" sz="1400" dirty="0"/>
              <a:t>We double-checked all services, resources, instances and IoT to make sure we have the correct naming convention.</a:t>
            </a:r>
          </a:p>
          <a:p>
            <a:pPr marL="285750" indent="-285750" fontAlgn="auto">
              <a:spcAft>
                <a:spcPts val="0"/>
              </a:spcAft>
              <a:buFont typeface="Arial" panose="020B0604020202020204" pitchFamily="34" charset="0"/>
              <a:buChar char="•"/>
              <a:defRPr/>
            </a:pPr>
            <a:r>
              <a:rPr lang="en-US" sz="1400" dirty="0"/>
              <a:t>We moved Architecture and resource icons over to the new category – </a:t>
            </a:r>
            <a:r>
              <a:rPr lang="en-US" sz="1400" b="1" dirty="0"/>
              <a:t>Containers</a:t>
            </a:r>
            <a:r>
              <a:rPr lang="en-US" sz="1400" dirty="0"/>
              <a:t>.</a:t>
            </a:r>
          </a:p>
          <a:p>
            <a:pPr marL="285750" indent="-285750" fontAlgn="auto">
              <a:spcAft>
                <a:spcPts val="0"/>
              </a:spcAft>
              <a:buFont typeface="Arial" panose="020B0604020202020204" pitchFamily="34" charset="0"/>
              <a:buChar char="•"/>
              <a:defRPr/>
            </a:pPr>
            <a:endParaRPr lang="en-US" sz="1400" dirty="0"/>
          </a:p>
          <a:p>
            <a:pPr fontAlgn="auto">
              <a:spcAft>
                <a:spcPts val="0"/>
              </a:spcAft>
              <a:defRPr/>
            </a:pPr>
            <a:r>
              <a:rPr lang="en-US" sz="1400" i="1" dirty="0"/>
              <a:t>The intention of this update is to utilize only one ppt. for reference. As for the icons, we strongly encourage you to download the assets separately so you can get the full suite of assets. </a:t>
            </a:r>
          </a:p>
          <a:p>
            <a:pPr fontAlgn="auto">
              <a:spcAft>
                <a:spcPts val="0"/>
              </a:spcAft>
              <a:defRPr/>
            </a:pPr>
            <a:r>
              <a:rPr lang="en-US" sz="1400" b="1" dirty="0"/>
              <a:t>What’s included in the full suite?</a:t>
            </a:r>
          </a:p>
          <a:p>
            <a:pPr marL="285750" indent="-285750" fontAlgn="auto">
              <a:spcAft>
                <a:spcPts val="0"/>
              </a:spcAft>
              <a:buFont typeface="Arial" panose="020B0604020202020204" pitchFamily="34" charset="0"/>
              <a:buChar char="•"/>
              <a:defRPr/>
            </a:pPr>
            <a:r>
              <a:rPr lang="en-US" sz="1400" b="1" dirty="0"/>
              <a:t>All Architecture Icons </a:t>
            </a:r>
            <a:r>
              <a:rPr lang="en-US" sz="1400" dirty="0"/>
              <a:t>(in </a:t>
            </a:r>
            <a:r>
              <a:rPr lang="en-US" sz="1400" dirty="0" err="1"/>
              <a:t>svg</a:t>
            </a:r>
            <a:r>
              <a:rPr lang="en-US" sz="1400" dirty="0"/>
              <a:t>, </a:t>
            </a:r>
            <a:r>
              <a:rPr lang="en-US" sz="1400" dirty="0" err="1"/>
              <a:t>png</a:t>
            </a:r>
            <a:r>
              <a:rPr lang="en-US" sz="1400" dirty="0"/>
              <a:t> and png@5x resolution)</a:t>
            </a:r>
          </a:p>
          <a:p>
            <a:pPr marL="285750" indent="-285750" fontAlgn="auto">
              <a:spcAft>
                <a:spcPts val="0"/>
              </a:spcAft>
              <a:buFont typeface="Arial" panose="020B0604020202020204" pitchFamily="34" charset="0"/>
              <a:buChar char="•"/>
              <a:defRPr/>
            </a:pPr>
            <a:r>
              <a:rPr lang="en-US" sz="1400" b="1" dirty="0"/>
              <a:t>All Resource Icons for Light Background </a:t>
            </a:r>
            <a:r>
              <a:rPr lang="en-US" sz="1400" dirty="0"/>
              <a:t>(in </a:t>
            </a:r>
            <a:r>
              <a:rPr lang="en-US" sz="1400" dirty="0" err="1"/>
              <a:t>svg</a:t>
            </a:r>
            <a:r>
              <a:rPr lang="en-US" sz="1400" dirty="0"/>
              <a:t>, </a:t>
            </a:r>
            <a:r>
              <a:rPr lang="en-US" sz="1400" dirty="0" err="1"/>
              <a:t>png</a:t>
            </a:r>
            <a:r>
              <a:rPr lang="en-US" sz="1400" dirty="0"/>
              <a:t> and png@5x resolution)</a:t>
            </a:r>
          </a:p>
          <a:p>
            <a:pPr marL="285750" indent="-285750" fontAlgn="auto">
              <a:spcAft>
                <a:spcPts val="0"/>
              </a:spcAft>
              <a:buFont typeface="Arial" panose="020B0604020202020204" pitchFamily="34" charset="0"/>
              <a:buChar char="•"/>
              <a:defRPr/>
            </a:pPr>
            <a:r>
              <a:rPr lang="en-US" sz="1400" b="1" dirty="0"/>
              <a:t>All Resource Icons for Dark Background </a:t>
            </a:r>
            <a:r>
              <a:rPr lang="en-US" sz="1400" dirty="0"/>
              <a:t>(in </a:t>
            </a:r>
            <a:r>
              <a:rPr lang="en-US" sz="1400" dirty="0" err="1"/>
              <a:t>svg</a:t>
            </a:r>
            <a:r>
              <a:rPr lang="en-US" sz="1400" dirty="0"/>
              <a:t>, </a:t>
            </a:r>
            <a:r>
              <a:rPr lang="en-US" sz="1400" dirty="0" err="1"/>
              <a:t>png</a:t>
            </a:r>
            <a:r>
              <a:rPr lang="en-US" sz="1400" dirty="0"/>
              <a:t> and png@5x resolution)</a:t>
            </a:r>
          </a:p>
          <a:p>
            <a:pPr fontAlgn="auto">
              <a:spcAft>
                <a:spcPts val="0"/>
              </a:spcAft>
              <a:defRPr/>
            </a:pPr>
            <a:endParaRPr lang="en-US" sz="1400" dirty="0"/>
          </a:p>
          <a:p>
            <a:pPr marL="285750" indent="-285750" fontAlgn="auto">
              <a:spcAft>
                <a:spcPts val="0"/>
              </a:spcAft>
              <a:buFont typeface="Arial" panose="020B0604020202020204" pitchFamily="34" charset="0"/>
              <a:buChar char="•"/>
              <a:defRPr/>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2020,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a:solidFill>
                  <a:srgbClr val="0073BB"/>
                </a:solidFill>
                <a:hlinkClick r:id="rId2" action="ppaction://hlinksldjump"/>
              </a:rPr>
              <a:t>General Resources</a:t>
            </a:r>
            <a:endParaRPr lang="en-US" altLang="en-US" sz="1800">
              <a:solidFill>
                <a:srgbClr val="0073BB"/>
              </a:solidFill>
              <a:hlinkClick r:id="rId3" action="ppaction://hlinksldjump"/>
            </a:endParaRPr>
          </a:p>
          <a:p>
            <a:pPr eaLnBrk="1" hangingPunct="1">
              <a:lnSpc>
                <a:spcPct val="100000"/>
              </a:lnSpc>
            </a:pPr>
            <a:r>
              <a:rPr lang="en-US" altLang="en-US" sz="1800">
                <a:solidFill>
                  <a:srgbClr val="0073BB"/>
                </a:solidFill>
                <a:hlinkClick r:id="rId3" action="ppaction://hlinksldjump"/>
              </a:rPr>
              <a:t>Analytics</a:t>
            </a:r>
            <a:endParaRPr lang="en-US" altLang="en-US" sz="1800">
              <a:solidFill>
                <a:srgbClr val="0073BB"/>
              </a:solidFill>
            </a:endParaRPr>
          </a:p>
          <a:p>
            <a:pPr eaLnBrk="1" hangingPunct="1">
              <a:lnSpc>
                <a:spcPct val="100000"/>
              </a:lnSpc>
            </a:pPr>
            <a:r>
              <a:rPr lang="en-US" altLang="en-US" sz="1800">
                <a:solidFill>
                  <a:srgbClr val="0073BB"/>
                </a:solidFill>
                <a:hlinkClick r:id="rId4" action="ppaction://hlinksldjump"/>
              </a:rPr>
              <a:t>Application Integration</a:t>
            </a:r>
            <a:endParaRPr lang="en-US" altLang="en-US" sz="1800">
              <a:solidFill>
                <a:srgbClr val="0073BB"/>
              </a:solidFill>
            </a:endParaRPr>
          </a:p>
          <a:p>
            <a:pPr eaLnBrk="1" hangingPunct="1">
              <a:lnSpc>
                <a:spcPct val="100000"/>
              </a:lnSpc>
            </a:pPr>
            <a:r>
              <a:rPr lang="en-US" altLang="en-US" sz="1800">
                <a:solidFill>
                  <a:srgbClr val="0073BB"/>
                </a:solidFill>
                <a:hlinkClick r:id="rId5" action="ppaction://hlinksldjump"/>
              </a:rPr>
              <a:t>AR &amp; VR</a:t>
            </a:r>
            <a:endParaRPr lang="en-US" altLang="en-US" sz="1800">
              <a:solidFill>
                <a:srgbClr val="0073BB"/>
              </a:solidFill>
            </a:endParaRPr>
          </a:p>
          <a:p>
            <a:pPr eaLnBrk="1" hangingPunct="1">
              <a:lnSpc>
                <a:spcPct val="100000"/>
              </a:lnSpc>
            </a:pPr>
            <a:r>
              <a:rPr lang="en-US" altLang="en-US" sz="1800">
                <a:solidFill>
                  <a:srgbClr val="0073BB"/>
                </a:solidFill>
                <a:hlinkClick r:id="rId6" action="ppaction://hlinksldjump"/>
              </a:rPr>
              <a:t>AWS Cost Management</a:t>
            </a:r>
            <a:endParaRPr lang="en-US" altLang="en-US" sz="1800">
              <a:solidFill>
                <a:srgbClr val="0073BB"/>
              </a:solidFill>
            </a:endParaRPr>
          </a:p>
          <a:p>
            <a:pPr eaLnBrk="1" hangingPunct="1">
              <a:lnSpc>
                <a:spcPct val="100000"/>
              </a:lnSpc>
            </a:pPr>
            <a:r>
              <a:rPr lang="en-US" altLang="en-US" sz="1800">
                <a:solidFill>
                  <a:srgbClr val="0073BB"/>
                </a:solidFill>
                <a:hlinkClick r:id="rId7" action="ppaction://hlinksldjump"/>
              </a:rPr>
              <a:t>Blockchain</a:t>
            </a:r>
          </a:p>
          <a:p>
            <a:pPr eaLnBrk="1" hangingPunct="1">
              <a:lnSpc>
                <a:spcPct val="100000"/>
              </a:lnSpc>
            </a:pPr>
            <a:r>
              <a:rPr lang="en-US" altLang="en-US" sz="1800">
                <a:solidFill>
                  <a:srgbClr val="0073BB"/>
                </a:solidFill>
                <a:hlinkClick r:id="rId7" action="ppaction://hlinksldjump"/>
              </a:rPr>
              <a:t>Business Applications</a:t>
            </a:r>
            <a:endParaRPr lang="en-US" altLang="en-US" sz="1800">
              <a:solidFill>
                <a:srgbClr val="0073BB"/>
              </a:solidFill>
            </a:endParaRPr>
          </a:p>
          <a:p>
            <a:pPr eaLnBrk="1" hangingPunct="1">
              <a:lnSpc>
                <a:spcPct val="100000"/>
              </a:lnSpc>
            </a:pPr>
            <a:r>
              <a:rPr lang="en-US" altLang="en-US" sz="1800">
                <a:solidFill>
                  <a:srgbClr val="0073BB"/>
                </a:solidFill>
                <a:hlinkClick r:id="rId8" action="ppaction://hlinksldjump"/>
              </a:rPr>
              <a:t>Compute</a:t>
            </a:r>
            <a:endParaRPr lang="en-US" altLang="en-US" sz="1800">
              <a:solidFill>
                <a:srgbClr val="0073BB"/>
              </a:solidFill>
            </a:endParaRPr>
          </a:p>
          <a:p>
            <a:pPr eaLnBrk="1" hangingPunct="1">
              <a:lnSpc>
                <a:spcPct val="100000"/>
              </a:lnSpc>
            </a:pPr>
            <a:r>
              <a:rPr lang="en-US" altLang="en-US" sz="1800">
                <a:solidFill>
                  <a:srgbClr val="0073BB"/>
                </a:solidFill>
                <a:hlinkClick r:id="rId9" action="ppaction://hlinksldjump"/>
              </a:rPr>
              <a:t>Containers</a:t>
            </a:r>
            <a:endParaRPr lang="en-US" altLang="en-US" sz="180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a:solidFill>
                  <a:srgbClr val="0073BB"/>
                </a:solidFill>
                <a:hlinkClick r:id="rId10" action="ppaction://hlinksldjump"/>
              </a:rPr>
              <a:t>Customer Enablement</a:t>
            </a:r>
            <a:endParaRPr lang="en-US" altLang="en-US" sz="1800">
              <a:solidFill>
                <a:srgbClr val="0073BB"/>
              </a:solidFill>
            </a:endParaRPr>
          </a:p>
          <a:p>
            <a:pPr eaLnBrk="1" hangingPunct="1">
              <a:lnSpc>
                <a:spcPct val="100000"/>
              </a:lnSpc>
            </a:pPr>
            <a:r>
              <a:rPr lang="en-US" altLang="en-US" sz="1800">
                <a:solidFill>
                  <a:srgbClr val="0073BB"/>
                </a:solidFill>
                <a:hlinkClick r:id="rId11" action="ppaction://hlinksldjump"/>
              </a:rPr>
              <a:t>Customer Engagement</a:t>
            </a:r>
          </a:p>
          <a:p>
            <a:pPr eaLnBrk="1" hangingPunct="1">
              <a:lnSpc>
                <a:spcPct val="100000"/>
              </a:lnSpc>
            </a:pPr>
            <a:r>
              <a:rPr lang="en-US" altLang="en-US" sz="1800">
                <a:solidFill>
                  <a:srgbClr val="0073BB"/>
                </a:solidFill>
                <a:hlinkClick r:id="rId11" action="ppaction://hlinksldjump"/>
              </a:rPr>
              <a:t>Database</a:t>
            </a:r>
            <a:endParaRPr lang="en-US" altLang="en-US" sz="1800">
              <a:solidFill>
                <a:srgbClr val="0073BB"/>
              </a:solidFill>
            </a:endParaRPr>
          </a:p>
          <a:p>
            <a:pPr eaLnBrk="1" hangingPunct="1">
              <a:lnSpc>
                <a:spcPct val="100000"/>
              </a:lnSpc>
            </a:pPr>
            <a:r>
              <a:rPr lang="en-US" altLang="en-US" sz="1800">
                <a:solidFill>
                  <a:srgbClr val="0073BB"/>
                </a:solidFill>
                <a:hlinkClick r:id="rId12" action="ppaction://hlinksldjump"/>
              </a:rPr>
              <a:t>Developer Tools</a:t>
            </a:r>
            <a:endParaRPr lang="en-US" altLang="en-US" sz="1800">
              <a:solidFill>
                <a:srgbClr val="0073BB"/>
              </a:solidFill>
            </a:endParaRPr>
          </a:p>
          <a:p>
            <a:pPr eaLnBrk="1" hangingPunct="1">
              <a:lnSpc>
                <a:spcPct val="100000"/>
              </a:lnSpc>
            </a:pPr>
            <a:r>
              <a:rPr lang="en-US" altLang="en-US" sz="1800">
                <a:solidFill>
                  <a:srgbClr val="0073BB"/>
                </a:solidFill>
                <a:hlinkClick r:id="rId13" action="ppaction://hlinksldjump"/>
              </a:rPr>
              <a:t>End User Computing</a:t>
            </a:r>
            <a:endParaRPr lang="en-US" altLang="en-US" sz="1800">
              <a:solidFill>
                <a:srgbClr val="0073BB"/>
              </a:solidFill>
            </a:endParaRPr>
          </a:p>
          <a:p>
            <a:pPr eaLnBrk="1" hangingPunct="1">
              <a:lnSpc>
                <a:spcPct val="100000"/>
              </a:lnSpc>
            </a:pPr>
            <a:r>
              <a:rPr lang="en-US" altLang="en-US" sz="1800">
                <a:solidFill>
                  <a:srgbClr val="0073BB"/>
                </a:solidFill>
                <a:hlinkClick r:id="rId14" action="ppaction://hlinksldjump"/>
              </a:rPr>
              <a:t>Game Tech</a:t>
            </a:r>
            <a:endParaRPr lang="en-US" altLang="en-US" sz="1800">
              <a:solidFill>
                <a:srgbClr val="0073BB"/>
              </a:solidFill>
            </a:endParaRPr>
          </a:p>
          <a:p>
            <a:pPr eaLnBrk="1" hangingPunct="1">
              <a:lnSpc>
                <a:spcPct val="100000"/>
              </a:lnSpc>
            </a:pPr>
            <a:r>
              <a:rPr lang="en-US" altLang="en-US" sz="1800">
                <a:solidFill>
                  <a:srgbClr val="0073BB"/>
                </a:solidFill>
                <a:hlinkClick r:id="rId15" action="ppaction://hlinksldjump"/>
              </a:rPr>
              <a:t>Internet of Things</a:t>
            </a:r>
            <a:endParaRPr lang="en-US" altLang="en-US" sz="1800">
              <a:solidFill>
                <a:srgbClr val="0073BB"/>
              </a:solidFill>
            </a:endParaRPr>
          </a:p>
          <a:p>
            <a:pPr eaLnBrk="1" hangingPunct="1">
              <a:lnSpc>
                <a:spcPct val="100000"/>
              </a:lnSpc>
            </a:pPr>
            <a:r>
              <a:rPr lang="en-US" altLang="en-US" sz="1800">
                <a:solidFill>
                  <a:srgbClr val="0073BB"/>
                </a:solidFill>
                <a:hlinkClick r:id="rId16" action="ppaction://hlinksldjump"/>
              </a:rPr>
              <a:t>Machine Learning</a:t>
            </a:r>
            <a:endParaRPr lang="en-US" altLang="en-US" sz="1800">
              <a:solidFill>
                <a:srgbClr val="0073BB"/>
              </a:solidFill>
            </a:endParaRPr>
          </a:p>
          <a:p>
            <a:pPr eaLnBrk="1" hangingPunct="1">
              <a:lnSpc>
                <a:spcPct val="100000"/>
              </a:lnSpc>
            </a:pPr>
            <a:r>
              <a:rPr lang="en-US" altLang="en-US" sz="1800">
                <a:solidFill>
                  <a:srgbClr val="0073BB"/>
                </a:solidFill>
                <a:hlinkClick r:id="rId17" action="ppaction://hlinksldjump"/>
              </a:rPr>
              <a:t>Management &amp; Governance</a:t>
            </a:r>
            <a:endParaRPr lang="en-US" altLang="en-US" sz="1800">
              <a:solidFill>
                <a:srgbClr val="0073BB"/>
              </a:solidFill>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a:solidFill>
                  <a:srgbClr val="0073BB"/>
                </a:solidFill>
                <a:hlinkClick r:id="rId18" action="ppaction://hlinksldjump"/>
              </a:rPr>
              <a:t>Media Services</a:t>
            </a:r>
            <a:endParaRPr lang="en-US" altLang="en-US" sz="1800">
              <a:solidFill>
                <a:srgbClr val="0073BB"/>
              </a:solidFill>
              <a:hlinkClick r:id="rId19" action="ppaction://hlinksldjump"/>
            </a:endParaRPr>
          </a:p>
          <a:p>
            <a:pPr eaLnBrk="1" hangingPunct="1">
              <a:lnSpc>
                <a:spcPct val="100000"/>
              </a:lnSpc>
            </a:pPr>
            <a:r>
              <a:rPr lang="en-US" altLang="en-US" sz="1800">
                <a:solidFill>
                  <a:srgbClr val="0073BB"/>
                </a:solidFill>
                <a:hlinkClick r:id="rId19" action="ppaction://hlinksldjump"/>
              </a:rPr>
              <a:t>Migration &amp; Transfer</a:t>
            </a:r>
            <a:endParaRPr lang="en-US" altLang="en-US" sz="1800">
              <a:solidFill>
                <a:srgbClr val="0073BB"/>
              </a:solidFill>
            </a:endParaRPr>
          </a:p>
          <a:p>
            <a:pPr eaLnBrk="1" hangingPunct="1">
              <a:lnSpc>
                <a:spcPct val="100000"/>
              </a:lnSpc>
            </a:pPr>
            <a:r>
              <a:rPr lang="en-US" altLang="en-US" sz="1800">
                <a:solidFill>
                  <a:srgbClr val="0073BB"/>
                </a:solidFill>
                <a:hlinkClick r:id="rId20" action="ppaction://hlinksldjump"/>
              </a:rPr>
              <a:t>Mobile</a:t>
            </a:r>
            <a:endParaRPr lang="en-US" altLang="en-US" sz="1800">
              <a:solidFill>
                <a:srgbClr val="0073BB"/>
              </a:solidFill>
            </a:endParaRPr>
          </a:p>
          <a:p>
            <a:pPr eaLnBrk="1" hangingPunct="1">
              <a:lnSpc>
                <a:spcPct val="100000"/>
              </a:lnSpc>
            </a:pPr>
            <a:r>
              <a:rPr lang="en-US" altLang="en-US" sz="1800">
                <a:solidFill>
                  <a:srgbClr val="0073BB"/>
                </a:solidFill>
                <a:hlinkClick r:id="rId21" action="ppaction://hlinksldjump"/>
              </a:rPr>
              <a:t>Networking &amp; Content Delivery</a:t>
            </a:r>
            <a:endParaRPr lang="en-US" altLang="en-US" sz="1800">
              <a:solidFill>
                <a:srgbClr val="0073BB"/>
              </a:solidFill>
            </a:endParaRPr>
          </a:p>
          <a:p>
            <a:pPr eaLnBrk="1" hangingPunct="1">
              <a:lnSpc>
                <a:spcPct val="100000"/>
              </a:lnSpc>
            </a:pPr>
            <a:r>
              <a:rPr lang="en-US" altLang="en-US" sz="1800">
                <a:solidFill>
                  <a:srgbClr val="0073BB"/>
                </a:solidFill>
                <a:hlinkClick r:id="rId22" action="ppaction://hlinksldjump"/>
              </a:rPr>
              <a:t>Quantum Technologies</a:t>
            </a:r>
          </a:p>
          <a:p>
            <a:pPr eaLnBrk="1" hangingPunct="1">
              <a:lnSpc>
                <a:spcPct val="100000"/>
              </a:lnSpc>
            </a:pPr>
            <a:r>
              <a:rPr lang="en-US" altLang="en-US" sz="1800">
                <a:solidFill>
                  <a:srgbClr val="0073BB"/>
                </a:solidFill>
                <a:hlinkClick r:id="rId22" action="ppaction://hlinksldjump"/>
              </a:rPr>
              <a:t>Robotics</a:t>
            </a:r>
            <a:endParaRPr lang="en-US" altLang="en-US" sz="1800">
              <a:solidFill>
                <a:srgbClr val="0073BB"/>
              </a:solidFill>
            </a:endParaRPr>
          </a:p>
          <a:p>
            <a:pPr eaLnBrk="1" hangingPunct="1">
              <a:lnSpc>
                <a:spcPct val="100000"/>
              </a:lnSpc>
            </a:pPr>
            <a:r>
              <a:rPr lang="en-US" altLang="en-US" sz="1800">
                <a:solidFill>
                  <a:srgbClr val="0073BB"/>
                </a:solidFill>
                <a:hlinkClick r:id="rId23" action="ppaction://hlinksldjump"/>
              </a:rPr>
              <a:t>Satellite</a:t>
            </a:r>
            <a:endParaRPr lang="en-US" altLang="en-US" sz="1800">
              <a:solidFill>
                <a:srgbClr val="0073BB"/>
              </a:solidFill>
            </a:endParaRPr>
          </a:p>
          <a:p>
            <a:pPr eaLnBrk="1" hangingPunct="1">
              <a:lnSpc>
                <a:spcPct val="100000"/>
              </a:lnSpc>
            </a:pPr>
            <a:r>
              <a:rPr lang="en-US" altLang="en-US" sz="1800">
                <a:solidFill>
                  <a:srgbClr val="0073BB"/>
                </a:solidFill>
                <a:hlinkClick r:id="rId24" action="ppaction://hlinksldjump"/>
              </a:rPr>
              <a:t>Security, Identity, &amp; Compliance</a:t>
            </a:r>
            <a:endParaRPr lang="en-US" altLang="en-US" sz="1800">
              <a:solidFill>
                <a:srgbClr val="0073BB"/>
              </a:solidFill>
            </a:endParaRPr>
          </a:p>
          <a:p>
            <a:pPr eaLnBrk="1" hangingPunct="1">
              <a:lnSpc>
                <a:spcPct val="100000"/>
              </a:lnSpc>
            </a:pPr>
            <a:r>
              <a:rPr lang="en-US" altLang="en-US" sz="1800">
                <a:solidFill>
                  <a:srgbClr val="0073BB"/>
                </a:solidFill>
                <a:hlinkClick r:id="rId25" action="ppaction://hlinksldjump"/>
              </a:rPr>
              <a:t>Storage</a:t>
            </a:r>
            <a:endParaRPr lang="en-US" altLang="en-US" sz="1800" i="1">
              <a:solidFill>
                <a:srgbClr val="0073BB"/>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21</a:t>
            </a:fld>
            <a:endParaRPr lang="en-US" altLang="en-US">
              <a:solidFill>
                <a:srgbClr val="161E2D"/>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a:solidFill>
                <a:srgbClr val="161E2D"/>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246313" y="2979738"/>
            <a:ext cx="1765300" cy="1143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151313" y="2979738"/>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151313" y="1520825"/>
            <a:ext cx="1765300" cy="1143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054725" y="1519238"/>
            <a:ext cx="1765300" cy="1143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7989888"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5600" y="2979738"/>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7989888" y="4398963"/>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6" name="Rectangle 15">
            <a:extLst>
              <a:ext uri="{FF2B5EF4-FFF2-40B4-BE49-F238E27FC236}">
                <a16:creationId xmlns:a16="http://schemas.microsoft.com/office/drawing/2014/main" id="{D4BC7156-F839-5148-AD17-51648AA98DCC}"/>
              </a:ext>
            </a:extLst>
          </p:cNvPr>
          <p:cNvSpPr/>
          <p:nvPr/>
        </p:nvSpPr>
        <p:spPr>
          <a:xfrm>
            <a:off x="355600"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17" name="Rectangle 16">
            <a:extLst>
              <a:ext uri="{FF2B5EF4-FFF2-40B4-BE49-F238E27FC236}">
                <a16:creationId xmlns:a16="http://schemas.microsoft.com/office/drawing/2014/main" id="{C5C5DD35-052C-1345-B287-B5CCDE79574B}"/>
              </a:ext>
            </a:extLst>
          </p:cNvPr>
          <p:cNvSpPr/>
          <p:nvPr/>
        </p:nvSpPr>
        <p:spPr>
          <a:xfrm>
            <a:off x="6054725" y="4398963"/>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sp>
        <p:nvSpPr>
          <p:cNvPr id="18" name="Rectangle 17">
            <a:extLst>
              <a:ext uri="{FF2B5EF4-FFF2-40B4-BE49-F238E27FC236}">
                <a16:creationId xmlns:a16="http://schemas.microsoft.com/office/drawing/2014/main" id="{DE9B301C-05AB-7C44-BC59-74F3FCC4F740}"/>
              </a:ext>
            </a:extLst>
          </p:cNvPr>
          <p:cNvSpPr/>
          <p:nvPr/>
        </p:nvSpPr>
        <p:spPr>
          <a:xfrm>
            <a:off x="4151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pic>
        <p:nvPicPr>
          <p:cNvPr id="61456" name="Graphic 18">
            <a:extLst>
              <a:ext uri="{FF2B5EF4-FFF2-40B4-BE49-F238E27FC236}">
                <a16:creationId xmlns:a16="http://schemas.microsoft.com/office/drawing/2014/main" id="{48605900-BDF1-E240-87D8-954ECFA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Graphic 19">
            <a:extLst>
              <a:ext uri="{FF2B5EF4-FFF2-40B4-BE49-F238E27FC236}">
                <a16:creationId xmlns:a16="http://schemas.microsoft.com/office/drawing/2014/main" id="{FB5B8877-D495-8042-B10A-654E9C181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Graphic 21">
            <a:extLst>
              <a:ext uri="{FF2B5EF4-FFF2-40B4-BE49-F238E27FC236}">
                <a16:creationId xmlns:a16="http://schemas.microsoft.com/office/drawing/2014/main" id="{EDE6CF26-B79F-F548-A637-1E4CE0E76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72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Graphic 22">
            <a:extLst>
              <a:ext uri="{FF2B5EF4-FFF2-40B4-BE49-F238E27FC236}">
                <a16:creationId xmlns:a16="http://schemas.microsoft.com/office/drawing/2014/main" id="{F9FA696D-9078-0249-8655-9184349AB8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Graphic 23">
            <a:extLst>
              <a:ext uri="{FF2B5EF4-FFF2-40B4-BE49-F238E27FC236}">
                <a16:creationId xmlns:a16="http://schemas.microsoft.com/office/drawing/2014/main" id="{E5F6AC04-C349-254C-8012-835D0BB04D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6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Graphic 24">
            <a:extLst>
              <a:ext uri="{FF2B5EF4-FFF2-40B4-BE49-F238E27FC236}">
                <a16:creationId xmlns:a16="http://schemas.microsoft.com/office/drawing/2014/main" id="{D5D2BB52-F373-684F-9713-5CE38A403E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Graphic 26">
            <a:extLst>
              <a:ext uri="{FF2B5EF4-FFF2-40B4-BE49-F238E27FC236}">
                <a16:creationId xmlns:a16="http://schemas.microsoft.com/office/drawing/2014/main" id="{9B379058-BC8F-8745-A8CA-FBC4969C9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Graphic 27">
            <a:extLst>
              <a:ext uri="{FF2B5EF4-FFF2-40B4-BE49-F238E27FC236}">
                <a16:creationId xmlns:a16="http://schemas.microsoft.com/office/drawing/2014/main" id="{D990E190-1C57-4640-9E20-2BA012AC95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1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Graphic 28">
            <a:extLst>
              <a:ext uri="{FF2B5EF4-FFF2-40B4-BE49-F238E27FC236}">
                <a16:creationId xmlns:a16="http://schemas.microsoft.com/office/drawing/2014/main" id="{88C69878-A4A8-CE45-B624-0223CB1661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6313"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C5D47EF6-11B0-4C42-832D-FD9B19D46260}"/>
              </a:ext>
            </a:extLst>
          </p:cNvPr>
          <p:cNvSpPr/>
          <p:nvPr/>
        </p:nvSpPr>
        <p:spPr>
          <a:xfrm>
            <a:off x="2246313"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ysClr val="windowText" lastClr="000000"/>
                </a:solidFill>
                <a:latin typeface="Arial" panose="020B0604020202020204" pitchFamily="34" charset="0"/>
                <a:cs typeface="Arial" panose="020B0604020202020204" pitchFamily="34" charset="0"/>
              </a:rPr>
              <a:t>AWS Cloud</a:t>
            </a:r>
          </a:p>
        </p:txBody>
      </p:sp>
      <p:sp>
        <p:nvSpPr>
          <p:cNvPr id="31" name="Rectangle 30">
            <a:extLst>
              <a:ext uri="{FF2B5EF4-FFF2-40B4-BE49-F238E27FC236}">
                <a16:creationId xmlns:a16="http://schemas.microsoft.com/office/drawing/2014/main" id="{3E67FA2E-A9FA-844D-A66D-648AE8044B50}"/>
              </a:ext>
            </a:extLst>
          </p:cNvPr>
          <p:cNvSpPr/>
          <p:nvPr/>
        </p:nvSpPr>
        <p:spPr>
          <a:xfrm>
            <a:off x="7989888" y="1519238"/>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2246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054725" y="2979738"/>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9899650" y="4398963"/>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pic>
        <p:nvPicPr>
          <p:cNvPr id="61472" name="Graphic 34">
            <a:extLst>
              <a:ext uri="{FF2B5EF4-FFF2-40B4-BE49-F238E27FC236}">
                <a16:creationId xmlns:a16="http://schemas.microsoft.com/office/drawing/2014/main" id="{41905C5A-FAE4-854F-8D41-4C3BCF9EA0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297815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Graphic 35">
            <a:extLst>
              <a:ext uri="{FF2B5EF4-FFF2-40B4-BE49-F238E27FC236}">
                <a16:creationId xmlns:a16="http://schemas.microsoft.com/office/drawing/2014/main" id="{6FC3D56A-1081-9B43-9B9C-251CDE8593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1313" y="297815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2020, Amazon Web Services, Inc. or its affiliates. All rights reserved.</a:t>
            </a: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7AF4C3-56F7-BE45-8397-64B7EDE18632}" type="slidenum">
              <a:rPr lang="en-US" altLang="en-US" smtClean="0">
                <a:solidFill>
                  <a:schemeClr val="bg1"/>
                </a:solidFill>
                <a:latin typeface="Arial" panose="020B0604020202020204" pitchFamily="34" charset="0"/>
              </a:rPr>
              <a:pPr fontAlgn="base">
                <a:spcBef>
                  <a:spcPct val="0"/>
                </a:spcBef>
                <a:spcAft>
                  <a:spcPct val="0"/>
                </a:spcAft>
              </a:pPr>
              <a:t>24</a:t>
            </a:fld>
            <a:endParaRPr lang="en-US" altLang="en-US">
              <a:solidFill>
                <a:schemeClr val="bg1"/>
              </a:solidFill>
              <a:latin typeface="Arial" panose="020B0604020202020204" pitchFamily="34" charset="0"/>
            </a:endParaRPr>
          </a:p>
        </p:txBody>
      </p:sp>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a:xfrm>
            <a:off x="241300" y="365125"/>
            <a:ext cx="11709400" cy="644525"/>
          </a:xfrm>
        </p:spPr>
        <p:txBody>
          <a:bodyPr/>
          <a:lstStyle/>
          <a:p>
            <a:pPr eaLnBrk="1" hangingPunct="1"/>
            <a:r>
              <a:rPr lang="en-US" altLang="en-US"/>
              <a:t>Groups – Dark Backgrounds</a:t>
            </a:r>
          </a:p>
        </p:txBody>
      </p:sp>
      <p:sp>
        <p:nvSpPr>
          <p:cNvPr id="67" name="Rectangle 66">
            <a:extLst>
              <a:ext uri="{FF2B5EF4-FFF2-40B4-BE49-F238E27FC236}">
                <a16:creationId xmlns:a16="http://schemas.microsoft.com/office/drawing/2014/main" id="{BD941177-3BD0-4145-84CF-A371FB18B388}"/>
              </a:ext>
            </a:extLst>
          </p:cNvPr>
          <p:cNvSpPr/>
          <p:nvPr/>
        </p:nvSpPr>
        <p:spPr>
          <a:xfrm>
            <a:off x="2246313" y="2979738"/>
            <a:ext cx="1765300" cy="1143000"/>
          </a:xfrm>
          <a:prstGeom prst="rect">
            <a:avLst/>
          </a:prstGeom>
          <a:noFill/>
          <a:ln w="1270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69AE35"/>
                </a:solidFill>
                <a:latin typeface="Arial" panose="020B0604020202020204" pitchFamily="34" charset="0"/>
                <a:cs typeface="Arial" panose="020B0604020202020204" pitchFamily="34" charset="0"/>
              </a:rPr>
              <a:t>VPC</a:t>
            </a:r>
          </a:p>
        </p:txBody>
      </p:sp>
      <p:sp>
        <p:nvSpPr>
          <p:cNvPr id="68" name="Rectangle 67">
            <a:extLst>
              <a:ext uri="{FF2B5EF4-FFF2-40B4-BE49-F238E27FC236}">
                <a16:creationId xmlns:a16="http://schemas.microsoft.com/office/drawing/2014/main" id="{C0EC2884-EB12-9B44-BFB2-EAE24D99FFCA}"/>
              </a:ext>
            </a:extLst>
          </p:cNvPr>
          <p:cNvSpPr/>
          <p:nvPr/>
        </p:nvSpPr>
        <p:spPr>
          <a:xfrm>
            <a:off x="4151313" y="2979738"/>
            <a:ext cx="1765300" cy="1143000"/>
          </a:xfrm>
          <a:prstGeom prst="rect">
            <a:avLst/>
          </a:prstGeom>
          <a:solidFill>
            <a:srgbClr val="C1F3FF">
              <a:alpha val="14902"/>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Private subnet</a:t>
            </a:r>
          </a:p>
        </p:txBody>
      </p:sp>
      <p:sp>
        <p:nvSpPr>
          <p:cNvPr id="69" name="Rectangle 68">
            <a:extLst>
              <a:ext uri="{FF2B5EF4-FFF2-40B4-BE49-F238E27FC236}">
                <a16:creationId xmlns:a16="http://schemas.microsoft.com/office/drawing/2014/main" id="{575CDB1E-7308-FE4B-8E1F-45E5511E31B3}"/>
              </a:ext>
            </a:extLst>
          </p:cNvPr>
          <p:cNvSpPr/>
          <p:nvPr/>
        </p:nvSpPr>
        <p:spPr>
          <a:xfrm>
            <a:off x="4151313" y="1520825"/>
            <a:ext cx="1765300" cy="1143000"/>
          </a:xfrm>
          <a:prstGeom prst="rect">
            <a:avLst/>
          </a:prstGeom>
          <a:noFill/>
          <a:ln w="12700">
            <a:solidFill>
              <a:srgbClr val="00A0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Region</a:t>
            </a:r>
          </a:p>
        </p:txBody>
      </p:sp>
      <p:sp>
        <p:nvSpPr>
          <p:cNvPr id="70" name="Rectangle 69">
            <a:extLst>
              <a:ext uri="{FF2B5EF4-FFF2-40B4-BE49-F238E27FC236}">
                <a16:creationId xmlns:a16="http://schemas.microsoft.com/office/drawing/2014/main" id="{E9755138-EEBD-EE4F-AF1A-2DF5C5263394}"/>
              </a:ext>
            </a:extLst>
          </p:cNvPr>
          <p:cNvSpPr/>
          <p:nvPr/>
        </p:nvSpPr>
        <p:spPr>
          <a:xfrm>
            <a:off x="355600"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71" name="Rectangle 70">
            <a:extLst>
              <a:ext uri="{FF2B5EF4-FFF2-40B4-BE49-F238E27FC236}">
                <a16:creationId xmlns:a16="http://schemas.microsoft.com/office/drawing/2014/main" id="{70AAA562-145E-6240-A95D-8A7D31CBF73C}"/>
              </a:ext>
            </a:extLst>
          </p:cNvPr>
          <p:cNvSpPr/>
          <p:nvPr/>
        </p:nvSpPr>
        <p:spPr>
          <a:xfrm>
            <a:off x="6054725" y="1519238"/>
            <a:ext cx="1765300" cy="1143000"/>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Availability Zone</a:t>
            </a:r>
          </a:p>
        </p:txBody>
      </p:sp>
      <p:sp>
        <p:nvSpPr>
          <p:cNvPr id="72" name="Rectangle 71">
            <a:extLst>
              <a:ext uri="{FF2B5EF4-FFF2-40B4-BE49-F238E27FC236}">
                <a16:creationId xmlns:a16="http://schemas.microsoft.com/office/drawing/2014/main" id="{94FDF993-C147-FD4F-84E2-F4AC49562155}"/>
              </a:ext>
            </a:extLst>
          </p:cNvPr>
          <p:cNvSpPr/>
          <p:nvPr/>
        </p:nvSpPr>
        <p:spPr>
          <a:xfrm>
            <a:off x="7989888"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73" name="Rectangle 72">
            <a:extLst>
              <a:ext uri="{FF2B5EF4-FFF2-40B4-BE49-F238E27FC236}">
                <a16:creationId xmlns:a16="http://schemas.microsoft.com/office/drawing/2014/main" id="{5FF8A6FD-4E31-5646-8B5A-508BB9B2EC06}"/>
              </a:ext>
            </a:extLst>
          </p:cNvPr>
          <p:cNvSpPr/>
          <p:nvPr/>
        </p:nvSpPr>
        <p:spPr>
          <a:xfrm>
            <a:off x="355600" y="2979738"/>
            <a:ext cx="1765300" cy="1143000"/>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74" name="Rectangle 73">
            <a:extLst>
              <a:ext uri="{FF2B5EF4-FFF2-40B4-BE49-F238E27FC236}">
                <a16:creationId xmlns:a16="http://schemas.microsoft.com/office/drawing/2014/main" id="{5F99214A-1A14-5B48-B95E-1103D51AB1E0}"/>
              </a:ext>
            </a:extLst>
          </p:cNvPr>
          <p:cNvSpPr/>
          <p:nvPr/>
        </p:nvSpPr>
        <p:spPr>
          <a:xfrm>
            <a:off x="7989888" y="4398963"/>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75" name="Rectangle 74">
            <a:extLst>
              <a:ext uri="{FF2B5EF4-FFF2-40B4-BE49-F238E27FC236}">
                <a16:creationId xmlns:a16="http://schemas.microsoft.com/office/drawing/2014/main" id="{8A8DB91D-229F-E543-81A8-D1D5F966A9D8}"/>
              </a:ext>
            </a:extLst>
          </p:cNvPr>
          <p:cNvSpPr/>
          <p:nvPr/>
        </p:nvSpPr>
        <p:spPr>
          <a:xfrm>
            <a:off x="9899650"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76" name="Rectangle 75">
            <a:extLst>
              <a:ext uri="{FF2B5EF4-FFF2-40B4-BE49-F238E27FC236}">
                <a16:creationId xmlns:a16="http://schemas.microsoft.com/office/drawing/2014/main" id="{06530228-5580-2141-A29B-E0658D440243}"/>
              </a:ext>
            </a:extLst>
          </p:cNvPr>
          <p:cNvSpPr/>
          <p:nvPr/>
        </p:nvSpPr>
        <p:spPr>
          <a:xfrm>
            <a:off x="355600"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Elastic Beanstalk container</a:t>
            </a:r>
          </a:p>
        </p:txBody>
      </p:sp>
      <p:sp>
        <p:nvSpPr>
          <p:cNvPr id="77" name="Rectangle 76">
            <a:extLst>
              <a:ext uri="{FF2B5EF4-FFF2-40B4-BE49-F238E27FC236}">
                <a16:creationId xmlns:a16="http://schemas.microsoft.com/office/drawing/2014/main" id="{FFB09C98-8946-F54F-A782-CD21A194678E}"/>
              </a:ext>
            </a:extLst>
          </p:cNvPr>
          <p:cNvSpPr/>
          <p:nvPr/>
        </p:nvSpPr>
        <p:spPr>
          <a:xfrm>
            <a:off x="6054725" y="4398963"/>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sp>
        <p:nvSpPr>
          <p:cNvPr id="78" name="Rectangle 77">
            <a:extLst>
              <a:ext uri="{FF2B5EF4-FFF2-40B4-BE49-F238E27FC236}">
                <a16:creationId xmlns:a16="http://schemas.microsoft.com/office/drawing/2014/main" id="{BA7EFB2B-7A68-0C40-AB91-2F48BA6D8722}"/>
              </a:ext>
            </a:extLst>
          </p:cNvPr>
          <p:cNvSpPr/>
          <p:nvPr/>
        </p:nvSpPr>
        <p:spPr>
          <a:xfrm>
            <a:off x="4151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Spot Fleet</a:t>
            </a:r>
          </a:p>
        </p:txBody>
      </p:sp>
      <p:sp>
        <p:nvSpPr>
          <p:cNvPr id="90" name="Rectangle 89">
            <a:extLst>
              <a:ext uri="{FF2B5EF4-FFF2-40B4-BE49-F238E27FC236}">
                <a16:creationId xmlns:a16="http://schemas.microsoft.com/office/drawing/2014/main" id="{1D42CBF8-37F0-594B-A2FB-2DA03BC02DC7}"/>
              </a:ext>
            </a:extLst>
          </p:cNvPr>
          <p:cNvSpPr/>
          <p:nvPr/>
        </p:nvSpPr>
        <p:spPr>
          <a:xfrm>
            <a:off x="2246313"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Cloud</a:t>
            </a:r>
          </a:p>
        </p:txBody>
      </p:sp>
      <p:sp>
        <p:nvSpPr>
          <p:cNvPr id="91" name="Rectangle 90">
            <a:extLst>
              <a:ext uri="{FF2B5EF4-FFF2-40B4-BE49-F238E27FC236}">
                <a16:creationId xmlns:a16="http://schemas.microsoft.com/office/drawing/2014/main" id="{83BE0248-F8E7-2344-8C59-B62B255F8759}"/>
              </a:ext>
            </a:extLst>
          </p:cNvPr>
          <p:cNvSpPr/>
          <p:nvPr/>
        </p:nvSpPr>
        <p:spPr>
          <a:xfrm>
            <a:off x="7989888" y="1519238"/>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C584C"/>
                </a:solidFill>
                <a:latin typeface="Arial" panose="020B0604020202020204" pitchFamily="34" charset="0"/>
                <a:cs typeface="Arial" panose="020B0604020202020204" pitchFamily="34" charset="0"/>
              </a:rPr>
              <a:t>Security group</a:t>
            </a:r>
          </a:p>
        </p:txBody>
      </p:sp>
      <p:sp>
        <p:nvSpPr>
          <p:cNvPr id="92" name="Rectangle 91">
            <a:extLst>
              <a:ext uri="{FF2B5EF4-FFF2-40B4-BE49-F238E27FC236}">
                <a16:creationId xmlns:a16="http://schemas.microsoft.com/office/drawing/2014/main" id="{1A60F9F6-1B01-F44A-A82E-8653DF71DECC}"/>
              </a:ext>
            </a:extLst>
          </p:cNvPr>
          <p:cNvSpPr/>
          <p:nvPr/>
        </p:nvSpPr>
        <p:spPr>
          <a:xfrm>
            <a:off x="2246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FF9900"/>
                </a:solidFill>
                <a:latin typeface="Arial" panose="020B0604020202020204" pitchFamily="34" charset="0"/>
                <a:cs typeface="Arial" panose="020B0604020202020204" pitchFamily="34" charset="0"/>
              </a:rPr>
              <a:t>EC2 instance contents</a:t>
            </a:r>
          </a:p>
        </p:txBody>
      </p:sp>
      <p:sp>
        <p:nvSpPr>
          <p:cNvPr id="93" name="Rectangle 92">
            <a:extLst>
              <a:ext uri="{FF2B5EF4-FFF2-40B4-BE49-F238E27FC236}">
                <a16:creationId xmlns:a16="http://schemas.microsoft.com/office/drawing/2014/main" id="{7EB13408-6562-B74C-A771-6C413FEA1A9A}"/>
              </a:ext>
            </a:extLst>
          </p:cNvPr>
          <p:cNvSpPr/>
          <p:nvPr/>
        </p:nvSpPr>
        <p:spPr>
          <a:xfrm>
            <a:off x="6054725" y="2979738"/>
            <a:ext cx="1765300" cy="1143000"/>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69AE35"/>
                </a:solidFill>
                <a:latin typeface="Arial" panose="020B0604020202020204" pitchFamily="34" charset="0"/>
                <a:cs typeface="Arial" panose="020B0604020202020204" pitchFamily="34" charset="0"/>
              </a:rPr>
              <a:t>Public subnet</a:t>
            </a:r>
          </a:p>
        </p:txBody>
      </p:sp>
      <p:sp>
        <p:nvSpPr>
          <p:cNvPr id="94" name="Rectangle 93">
            <a:extLst>
              <a:ext uri="{FF2B5EF4-FFF2-40B4-BE49-F238E27FC236}">
                <a16:creationId xmlns:a16="http://schemas.microsoft.com/office/drawing/2014/main" id="{35145D2A-54E7-3E4A-B124-DD70BC391624}"/>
              </a:ext>
            </a:extLst>
          </p:cNvPr>
          <p:cNvSpPr/>
          <p:nvPr/>
        </p:nvSpPr>
        <p:spPr>
          <a:xfrm>
            <a:off x="9899650" y="4398963"/>
            <a:ext cx="1765300" cy="1143000"/>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62485" name="Graphic 96">
            <a:extLst>
              <a:ext uri="{FF2B5EF4-FFF2-40B4-BE49-F238E27FC236}">
                <a16:creationId xmlns:a16="http://schemas.microsoft.com/office/drawing/2014/main" id="{DC39049D-8D2D-7049-8276-59166854A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Graphic 97">
            <a:extLst>
              <a:ext uri="{FF2B5EF4-FFF2-40B4-BE49-F238E27FC236}">
                <a16:creationId xmlns:a16="http://schemas.microsoft.com/office/drawing/2014/main" id="{2FDD046C-CF3A-8145-B81D-2F69E294D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Graphic 98">
            <a:extLst>
              <a:ext uri="{FF2B5EF4-FFF2-40B4-BE49-F238E27FC236}">
                <a16:creationId xmlns:a16="http://schemas.microsoft.com/office/drawing/2014/main" id="{41A83642-44E9-EA4A-88C1-00C4512A4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Graphic 99">
            <a:extLst>
              <a:ext uri="{FF2B5EF4-FFF2-40B4-BE49-F238E27FC236}">
                <a16:creationId xmlns:a16="http://schemas.microsoft.com/office/drawing/2014/main" id="{DCF84520-EDCC-8241-84B0-79CF1F2E1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313" y="2979738"/>
            <a:ext cx="274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Graphic 100">
            <a:extLst>
              <a:ext uri="{FF2B5EF4-FFF2-40B4-BE49-F238E27FC236}">
                <a16:creationId xmlns:a16="http://schemas.microsoft.com/office/drawing/2014/main" id="{A2008647-58C3-1A4F-B301-F115C1315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9718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0" name="Graphic 101">
            <a:extLst>
              <a:ext uri="{FF2B5EF4-FFF2-40B4-BE49-F238E27FC236}">
                <a16:creationId xmlns:a16="http://schemas.microsoft.com/office/drawing/2014/main" id="{AAC4CABF-4AA7-6E43-A6B9-4674964E02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5838"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1" name="Graphic 102">
            <a:extLst>
              <a:ext uri="{FF2B5EF4-FFF2-40B4-BE49-F238E27FC236}">
                <a16:creationId xmlns:a16="http://schemas.microsoft.com/office/drawing/2014/main" id="{217E8232-98AC-DB47-8F81-B9D472D1E3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2" name="Graphic 103">
            <a:extLst>
              <a:ext uri="{FF2B5EF4-FFF2-40B4-BE49-F238E27FC236}">
                <a16:creationId xmlns:a16="http://schemas.microsoft.com/office/drawing/2014/main" id="{6D2036A3-0911-1D42-9875-E1E04ECD91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07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96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4" name="Graphic 105">
            <a:extLst>
              <a:ext uri="{FF2B5EF4-FFF2-40B4-BE49-F238E27FC236}">
                <a16:creationId xmlns:a16="http://schemas.microsoft.com/office/drawing/2014/main" id="{9DABCAE0-16C5-1B45-A707-351DF82C79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5" name="Graphic 106">
            <a:extLst>
              <a:ext uri="{FF2B5EF4-FFF2-40B4-BE49-F238E27FC236}">
                <a16:creationId xmlns:a16="http://schemas.microsoft.com/office/drawing/2014/main" id="{B2E7B569-11C7-1D4B-BBDA-9085F5BFAB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583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6" name="Graphic 107">
            <a:extLst>
              <a:ext uri="{FF2B5EF4-FFF2-40B4-BE49-F238E27FC236}">
                <a16:creationId xmlns:a16="http://schemas.microsoft.com/office/drawing/2014/main" id="{7611641D-6F7C-074A-980E-E187190800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2979738"/>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7" name="Graphic 108">
            <a:extLst>
              <a:ext uri="{FF2B5EF4-FFF2-40B4-BE49-F238E27FC236}">
                <a16:creationId xmlns:a16="http://schemas.microsoft.com/office/drawing/2014/main" id="{80F09618-1967-5048-890C-50B95F549F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54725" y="439261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2020,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26</a:t>
            </a:fld>
            <a:endParaRPr lang="en-US" altLang="en-US">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4" name="Graphic 16">
            <a:extLst>
              <a:ext uri="{FF2B5EF4-FFF2-40B4-BE49-F238E27FC236}">
                <a16:creationId xmlns:a16="http://schemas.microsoft.com/office/drawing/2014/main" id="{AC82DA18-B3CD-854E-A624-02100DB22F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8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5" name="Graphic 17">
            <a:extLst>
              <a:ext uri="{FF2B5EF4-FFF2-40B4-BE49-F238E27FC236}">
                <a16:creationId xmlns:a16="http://schemas.microsoft.com/office/drawing/2014/main" id="{6333340C-CBA0-AC4F-BC12-3FF89A73DD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6" name="Graphic 18">
            <a:extLst>
              <a:ext uri="{FF2B5EF4-FFF2-40B4-BE49-F238E27FC236}">
                <a16:creationId xmlns:a16="http://schemas.microsoft.com/office/drawing/2014/main" id="{67C80C90-7B51-D445-B6E1-563C25AFBA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6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7" name="Graphic 19">
            <a:extLst>
              <a:ext uri="{FF2B5EF4-FFF2-40B4-BE49-F238E27FC236}">
                <a16:creationId xmlns:a16="http://schemas.microsoft.com/office/drawing/2014/main" id="{3CCC7942-DAFD-FA4A-B7CD-3F09E22245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73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8" name="Graphic 20">
            <a:extLst>
              <a:ext uri="{FF2B5EF4-FFF2-40B4-BE49-F238E27FC236}">
                <a16:creationId xmlns:a16="http://schemas.microsoft.com/office/drawing/2014/main" id="{8CB07039-4826-7B4B-AFBA-D602ED7AD1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9" name="Graphic 21">
            <a:extLst>
              <a:ext uri="{FF2B5EF4-FFF2-40B4-BE49-F238E27FC236}">
                <a16:creationId xmlns:a16="http://schemas.microsoft.com/office/drawing/2014/main" id="{43A5B764-EB99-6548-893C-ADBEBF33B0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0" name="Graphic 22">
            <a:extLst>
              <a:ext uri="{FF2B5EF4-FFF2-40B4-BE49-F238E27FC236}">
                <a16:creationId xmlns:a16="http://schemas.microsoft.com/office/drawing/2014/main" id="{B4CD81D1-9B40-5F42-95D0-DE45EF24430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1851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1" name="Graphic 23">
            <a:extLst>
              <a:ext uri="{FF2B5EF4-FFF2-40B4-BE49-F238E27FC236}">
                <a16:creationId xmlns:a16="http://schemas.microsoft.com/office/drawing/2014/main" id="{45A044CB-C106-F74D-AA21-6DC6C59A50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9396413" y="4281488"/>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Mobile client</a:t>
            </a:r>
          </a:p>
        </p:txBody>
      </p:sp>
      <p:sp>
        <p:nvSpPr>
          <p:cNvPr id="66591" name="TextBox 33">
            <a:extLst>
              <a:ext uri="{FF2B5EF4-FFF2-40B4-BE49-F238E27FC236}">
                <a16:creationId xmlns:a16="http://schemas.microsoft.com/office/drawing/2014/main" id="{9C24529A-9B36-6348-BA13-5E21D45CBC72}"/>
              </a:ext>
            </a:extLst>
          </p:cNvPr>
          <p:cNvSpPr txBox="1">
            <a:spLocks noChangeArrowheads="1"/>
          </p:cNvSpPr>
          <p:nvPr/>
        </p:nvSpPr>
        <p:spPr bwMode="auto">
          <a:xfrm>
            <a:off x="2227263" y="485298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Multimedia</a:t>
            </a:r>
          </a:p>
        </p:txBody>
      </p:sp>
      <p:sp>
        <p:nvSpPr>
          <p:cNvPr id="66592" name="TextBox 34">
            <a:extLst>
              <a:ext uri="{FF2B5EF4-FFF2-40B4-BE49-F238E27FC236}">
                <a16:creationId xmlns:a16="http://schemas.microsoft.com/office/drawing/2014/main" id="{409D704E-6A53-7047-8815-53620AA8715B}"/>
              </a:ext>
            </a:extLst>
          </p:cNvPr>
          <p:cNvSpPr txBox="1">
            <a:spLocks noChangeArrowheads="1"/>
          </p:cNvSpPr>
          <p:nvPr/>
        </p:nvSpPr>
        <p:spPr bwMode="auto">
          <a:xfrm>
            <a:off x="3198813" y="4852988"/>
            <a:ext cx="107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Office building</a:t>
            </a:r>
          </a:p>
        </p:txBody>
      </p:sp>
      <p:sp>
        <p:nvSpPr>
          <p:cNvPr id="66593" name="TextBox 35">
            <a:extLst>
              <a:ext uri="{FF2B5EF4-FFF2-40B4-BE49-F238E27FC236}">
                <a16:creationId xmlns:a16="http://schemas.microsoft.com/office/drawing/2014/main" id="{D5F08980-3537-DB41-AA67-639032C36E5C}"/>
              </a:ext>
            </a:extLst>
          </p:cNvPr>
          <p:cNvSpPr txBox="1">
            <a:spLocks noChangeArrowheads="1"/>
          </p:cNvSpPr>
          <p:nvPr/>
        </p:nvSpPr>
        <p:spPr bwMode="auto">
          <a:xfrm>
            <a:off x="4183063" y="4852988"/>
            <a:ext cx="1071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SAML token</a:t>
            </a:r>
          </a:p>
        </p:txBody>
      </p:sp>
      <p:sp>
        <p:nvSpPr>
          <p:cNvPr id="66594" name="TextBox 36">
            <a:extLst>
              <a:ext uri="{FF2B5EF4-FFF2-40B4-BE49-F238E27FC236}">
                <a16:creationId xmlns:a16="http://schemas.microsoft.com/office/drawing/2014/main" id="{7BAB1594-CAB4-3049-88FA-E601CF7F985D}"/>
              </a:ext>
            </a:extLst>
          </p:cNvPr>
          <p:cNvSpPr txBox="1">
            <a:spLocks noChangeArrowheads="1"/>
          </p:cNvSpPr>
          <p:nvPr/>
        </p:nvSpPr>
        <p:spPr bwMode="auto">
          <a:xfrm>
            <a:off x="5165725" y="4852988"/>
            <a:ext cx="107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SSL padlock</a:t>
            </a:r>
          </a:p>
        </p:txBody>
      </p:sp>
      <p:sp>
        <p:nvSpPr>
          <p:cNvPr id="66595" name="TextBox 37">
            <a:extLst>
              <a:ext uri="{FF2B5EF4-FFF2-40B4-BE49-F238E27FC236}">
                <a16:creationId xmlns:a16="http://schemas.microsoft.com/office/drawing/2014/main" id="{4B1289DD-C1AA-BD46-8A9B-E60A45E97546}"/>
              </a:ext>
            </a:extLst>
          </p:cNvPr>
          <p:cNvSpPr txBox="1">
            <a:spLocks noChangeArrowheads="1"/>
          </p:cNvSpPr>
          <p:nvPr/>
        </p:nvSpPr>
        <p:spPr bwMode="auto">
          <a:xfrm>
            <a:off x="6149975" y="4852988"/>
            <a:ext cx="107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Tape storage</a:t>
            </a:r>
          </a:p>
        </p:txBody>
      </p:sp>
      <p:sp>
        <p:nvSpPr>
          <p:cNvPr id="66596" name="TextBox 38">
            <a:extLst>
              <a:ext uri="{FF2B5EF4-FFF2-40B4-BE49-F238E27FC236}">
                <a16:creationId xmlns:a16="http://schemas.microsoft.com/office/drawing/2014/main" id="{34ED8B94-46C1-EB4B-9F01-34DA9D5D5DED}"/>
              </a:ext>
            </a:extLst>
          </p:cNvPr>
          <p:cNvSpPr txBox="1">
            <a:spLocks noChangeArrowheads="1"/>
          </p:cNvSpPr>
          <p:nvPr/>
        </p:nvSpPr>
        <p:spPr bwMode="auto">
          <a:xfrm>
            <a:off x="7134225" y="4852988"/>
            <a:ext cx="1071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Traditional server</a:t>
            </a:r>
          </a:p>
        </p:txBody>
      </p:sp>
      <p:sp>
        <p:nvSpPr>
          <p:cNvPr id="66597" name="TextBox 39">
            <a:extLst>
              <a:ext uri="{FF2B5EF4-FFF2-40B4-BE49-F238E27FC236}">
                <a16:creationId xmlns:a16="http://schemas.microsoft.com/office/drawing/2014/main" id="{60FB3AAB-9A14-B74E-9308-8E3E255852DD}"/>
              </a:ext>
            </a:extLst>
          </p:cNvPr>
          <p:cNvSpPr txBox="1">
            <a:spLocks noChangeArrowheads="1"/>
          </p:cNvSpPr>
          <p:nvPr/>
        </p:nvSpPr>
        <p:spPr bwMode="auto">
          <a:xfrm>
            <a:off x="8116888" y="485298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User</a:t>
            </a:r>
          </a:p>
        </p:txBody>
      </p:sp>
      <p:sp>
        <p:nvSpPr>
          <p:cNvPr id="66598" name="TextBox 40">
            <a:extLst>
              <a:ext uri="{FF2B5EF4-FFF2-40B4-BE49-F238E27FC236}">
                <a16:creationId xmlns:a16="http://schemas.microsoft.com/office/drawing/2014/main" id="{C15DE4C5-0F81-E04F-A6C0-1AD11E3C79DE}"/>
              </a:ext>
            </a:extLst>
          </p:cNvPr>
          <p:cNvSpPr txBox="1">
            <a:spLocks noChangeArrowheads="1"/>
          </p:cNvSpPr>
          <p:nvPr/>
        </p:nvSpPr>
        <p:spPr bwMode="auto">
          <a:xfrm>
            <a:off x="9101138" y="485298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Users</a:t>
            </a:r>
          </a:p>
        </p:txBody>
      </p:sp>
      <p:sp>
        <p:nvSpPr>
          <p:cNvPr id="66599" name="TextBox 41">
            <a:extLst>
              <a:ext uri="{FF2B5EF4-FFF2-40B4-BE49-F238E27FC236}">
                <a16:creationId xmlns:a16="http://schemas.microsoft.com/office/drawing/2014/main" id="{ABCDA1B9-EB3B-FA45-AB46-75968A4EB92A}"/>
              </a:ext>
            </a:extLst>
          </p:cNvPr>
          <p:cNvSpPr txBox="1">
            <a:spLocks noChangeArrowheads="1"/>
          </p:cNvSpPr>
          <p:nvPr/>
        </p:nvSpPr>
        <p:spPr bwMode="auto">
          <a:xfrm>
            <a:off x="10085388" y="4867275"/>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Toolkit</a:t>
            </a:r>
          </a:p>
        </p:txBody>
      </p:sp>
      <p:sp>
        <p:nvSpPr>
          <p:cNvPr id="66600" name="TextBox 42">
            <a:extLst>
              <a:ext uri="{FF2B5EF4-FFF2-40B4-BE49-F238E27FC236}">
                <a16:creationId xmlns:a16="http://schemas.microsoft.com/office/drawing/2014/main" id="{A32681D0-A1EC-154D-BE33-8FE3C5D7C437}"/>
              </a:ext>
            </a:extLst>
          </p:cNvPr>
          <p:cNvSpPr txBox="1">
            <a:spLocks noChangeArrowheads="1"/>
          </p:cNvSpPr>
          <p:nvPr/>
        </p:nvSpPr>
        <p:spPr bwMode="auto">
          <a:xfrm>
            <a:off x="11068050" y="4867275"/>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SDK</a:t>
            </a:r>
          </a:p>
        </p:txBody>
      </p:sp>
      <p:pic>
        <p:nvPicPr>
          <p:cNvPr id="66601" name="Graphic 43">
            <a:extLst>
              <a:ext uri="{FF2B5EF4-FFF2-40B4-BE49-F238E27FC236}">
                <a16:creationId xmlns:a16="http://schemas.microsoft.com/office/drawing/2014/main" id="{64233FA2-B449-724B-AC7C-B5E69809F02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353800" y="42624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2" name="Graphic 44">
            <a:extLst>
              <a:ext uri="{FF2B5EF4-FFF2-40B4-BE49-F238E27FC236}">
                <a16:creationId xmlns:a16="http://schemas.microsoft.com/office/drawing/2014/main" id="{3D9821D2-0CF5-5742-810E-A307CF067B0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387013" y="42560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2020,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28</a:t>
            </a:fld>
            <a:endParaRPr lang="en-US" altLang="en-US">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8" name="Graphic 15">
            <a:extLst>
              <a:ext uri="{FF2B5EF4-FFF2-40B4-BE49-F238E27FC236}">
                <a16:creationId xmlns:a16="http://schemas.microsoft.com/office/drawing/2014/main" id="{6968A68E-E2FB-D64E-BC02-E07B214EC7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8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9" name="Graphic 16">
            <a:extLst>
              <a:ext uri="{FF2B5EF4-FFF2-40B4-BE49-F238E27FC236}">
                <a16:creationId xmlns:a16="http://schemas.microsoft.com/office/drawing/2014/main" id="{073EBDEB-3832-9945-BCD1-D6AAF82751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0" name="Graphic 17">
            <a:extLst>
              <a:ext uri="{FF2B5EF4-FFF2-40B4-BE49-F238E27FC236}">
                <a16:creationId xmlns:a16="http://schemas.microsoft.com/office/drawing/2014/main" id="{8377E8D1-0BC5-C447-8B0D-FDC018D2C9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6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Graphic 18">
            <a:extLst>
              <a:ext uri="{FF2B5EF4-FFF2-40B4-BE49-F238E27FC236}">
                <a16:creationId xmlns:a16="http://schemas.microsoft.com/office/drawing/2014/main" id="{19B59E4A-E836-9B46-8BFA-68668215C3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73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Graphic 19">
            <a:extLst>
              <a:ext uri="{FF2B5EF4-FFF2-40B4-BE49-F238E27FC236}">
                <a16:creationId xmlns:a16="http://schemas.microsoft.com/office/drawing/2014/main" id="{3C7D4C40-6343-3242-BC4C-67C6B91482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Graphic 20">
            <a:extLst>
              <a:ext uri="{FF2B5EF4-FFF2-40B4-BE49-F238E27FC236}">
                <a16:creationId xmlns:a16="http://schemas.microsoft.com/office/drawing/2014/main" id="{62C02A0C-1635-7047-BCEB-EB245FCD88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Graphic 21">
            <a:extLst>
              <a:ext uri="{FF2B5EF4-FFF2-40B4-BE49-F238E27FC236}">
                <a16:creationId xmlns:a16="http://schemas.microsoft.com/office/drawing/2014/main" id="{9F6752AF-0218-8243-9F44-284A072CC2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1851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Graphic 22">
            <a:extLst>
              <a:ext uri="{FF2B5EF4-FFF2-40B4-BE49-F238E27FC236}">
                <a16:creationId xmlns:a16="http://schemas.microsoft.com/office/drawing/2014/main" id="{88204066-A78A-4644-95CE-FA8F4EDB4C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9396413" y="4281488"/>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Mobile client</a:t>
            </a:r>
          </a:p>
        </p:txBody>
      </p:sp>
      <p:sp>
        <p:nvSpPr>
          <p:cNvPr id="67615" name="TextBox 32">
            <a:extLst>
              <a:ext uri="{FF2B5EF4-FFF2-40B4-BE49-F238E27FC236}">
                <a16:creationId xmlns:a16="http://schemas.microsoft.com/office/drawing/2014/main" id="{502CF7D5-7ACE-3844-8F0F-5EC798C83ADF}"/>
              </a:ext>
            </a:extLst>
          </p:cNvPr>
          <p:cNvSpPr txBox="1">
            <a:spLocks noChangeArrowheads="1"/>
          </p:cNvSpPr>
          <p:nvPr/>
        </p:nvSpPr>
        <p:spPr bwMode="auto">
          <a:xfrm>
            <a:off x="2227263" y="485298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Multimedia</a:t>
            </a:r>
          </a:p>
        </p:txBody>
      </p:sp>
      <p:sp>
        <p:nvSpPr>
          <p:cNvPr id="67616" name="TextBox 33">
            <a:extLst>
              <a:ext uri="{FF2B5EF4-FFF2-40B4-BE49-F238E27FC236}">
                <a16:creationId xmlns:a16="http://schemas.microsoft.com/office/drawing/2014/main" id="{1942B6EC-671E-B14E-836C-7CA9CD30189F}"/>
              </a:ext>
            </a:extLst>
          </p:cNvPr>
          <p:cNvSpPr txBox="1">
            <a:spLocks noChangeArrowheads="1"/>
          </p:cNvSpPr>
          <p:nvPr/>
        </p:nvSpPr>
        <p:spPr bwMode="auto">
          <a:xfrm>
            <a:off x="3198813" y="4852988"/>
            <a:ext cx="107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Office building</a:t>
            </a:r>
          </a:p>
        </p:txBody>
      </p:sp>
      <p:sp>
        <p:nvSpPr>
          <p:cNvPr id="67617" name="TextBox 34">
            <a:extLst>
              <a:ext uri="{FF2B5EF4-FFF2-40B4-BE49-F238E27FC236}">
                <a16:creationId xmlns:a16="http://schemas.microsoft.com/office/drawing/2014/main" id="{532A3CFE-7C72-384B-96A9-EA578733B60A}"/>
              </a:ext>
            </a:extLst>
          </p:cNvPr>
          <p:cNvSpPr txBox="1">
            <a:spLocks noChangeArrowheads="1"/>
          </p:cNvSpPr>
          <p:nvPr/>
        </p:nvSpPr>
        <p:spPr bwMode="auto">
          <a:xfrm>
            <a:off x="4183063" y="4852988"/>
            <a:ext cx="1071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SAML token</a:t>
            </a:r>
          </a:p>
        </p:txBody>
      </p:sp>
      <p:sp>
        <p:nvSpPr>
          <p:cNvPr id="67618" name="TextBox 35">
            <a:extLst>
              <a:ext uri="{FF2B5EF4-FFF2-40B4-BE49-F238E27FC236}">
                <a16:creationId xmlns:a16="http://schemas.microsoft.com/office/drawing/2014/main" id="{265802F1-6763-4745-B0DF-5DD664E600AB}"/>
              </a:ext>
            </a:extLst>
          </p:cNvPr>
          <p:cNvSpPr txBox="1">
            <a:spLocks noChangeArrowheads="1"/>
          </p:cNvSpPr>
          <p:nvPr/>
        </p:nvSpPr>
        <p:spPr bwMode="auto">
          <a:xfrm>
            <a:off x="5165725" y="4852988"/>
            <a:ext cx="107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SSL padlock</a:t>
            </a:r>
          </a:p>
        </p:txBody>
      </p:sp>
      <p:sp>
        <p:nvSpPr>
          <p:cNvPr id="67619" name="TextBox 36">
            <a:extLst>
              <a:ext uri="{FF2B5EF4-FFF2-40B4-BE49-F238E27FC236}">
                <a16:creationId xmlns:a16="http://schemas.microsoft.com/office/drawing/2014/main" id="{DDA6230B-8D02-EA43-B5FF-7134AF8744FA}"/>
              </a:ext>
            </a:extLst>
          </p:cNvPr>
          <p:cNvSpPr txBox="1">
            <a:spLocks noChangeArrowheads="1"/>
          </p:cNvSpPr>
          <p:nvPr/>
        </p:nvSpPr>
        <p:spPr bwMode="auto">
          <a:xfrm>
            <a:off x="6149975" y="4852988"/>
            <a:ext cx="107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Tape storage</a:t>
            </a:r>
          </a:p>
        </p:txBody>
      </p:sp>
      <p:sp>
        <p:nvSpPr>
          <p:cNvPr id="67620" name="TextBox 37">
            <a:extLst>
              <a:ext uri="{FF2B5EF4-FFF2-40B4-BE49-F238E27FC236}">
                <a16:creationId xmlns:a16="http://schemas.microsoft.com/office/drawing/2014/main" id="{FFC94EAE-CB1E-424B-99BC-30859B6FE381}"/>
              </a:ext>
            </a:extLst>
          </p:cNvPr>
          <p:cNvSpPr txBox="1">
            <a:spLocks noChangeArrowheads="1"/>
          </p:cNvSpPr>
          <p:nvPr/>
        </p:nvSpPr>
        <p:spPr bwMode="auto">
          <a:xfrm>
            <a:off x="7134225" y="4852988"/>
            <a:ext cx="1071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Traditional server</a:t>
            </a:r>
          </a:p>
        </p:txBody>
      </p:sp>
      <p:sp>
        <p:nvSpPr>
          <p:cNvPr id="67621" name="TextBox 38">
            <a:extLst>
              <a:ext uri="{FF2B5EF4-FFF2-40B4-BE49-F238E27FC236}">
                <a16:creationId xmlns:a16="http://schemas.microsoft.com/office/drawing/2014/main" id="{DC720E49-AD1A-8B45-9878-FF79C61CA730}"/>
              </a:ext>
            </a:extLst>
          </p:cNvPr>
          <p:cNvSpPr txBox="1">
            <a:spLocks noChangeArrowheads="1"/>
          </p:cNvSpPr>
          <p:nvPr/>
        </p:nvSpPr>
        <p:spPr bwMode="auto">
          <a:xfrm>
            <a:off x="8116888" y="485298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User</a:t>
            </a:r>
          </a:p>
        </p:txBody>
      </p:sp>
      <p:sp>
        <p:nvSpPr>
          <p:cNvPr id="67622" name="TextBox 39">
            <a:extLst>
              <a:ext uri="{FF2B5EF4-FFF2-40B4-BE49-F238E27FC236}">
                <a16:creationId xmlns:a16="http://schemas.microsoft.com/office/drawing/2014/main" id="{D3CB7CAE-1B99-4E4B-B7DF-9DF0B310455D}"/>
              </a:ext>
            </a:extLst>
          </p:cNvPr>
          <p:cNvSpPr txBox="1">
            <a:spLocks noChangeArrowheads="1"/>
          </p:cNvSpPr>
          <p:nvPr/>
        </p:nvSpPr>
        <p:spPr bwMode="auto">
          <a:xfrm>
            <a:off x="9101138" y="485298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Users</a:t>
            </a:r>
          </a:p>
        </p:txBody>
      </p:sp>
      <p:sp>
        <p:nvSpPr>
          <p:cNvPr id="67623" name="TextBox 40">
            <a:extLst>
              <a:ext uri="{FF2B5EF4-FFF2-40B4-BE49-F238E27FC236}">
                <a16:creationId xmlns:a16="http://schemas.microsoft.com/office/drawing/2014/main" id="{EFED75D3-B620-B14C-AB28-611305C88327}"/>
              </a:ext>
            </a:extLst>
          </p:cNvPr>
          <p:cNvSpPr txBox="1">
            <a:spLocks noChangeArrowheads="1"/>
          </p:cNvSpPr>
          <p:nvPr/>
        </p:nvSpPr>
        <p:spPr bwMode="auto">
          <a:xfrm>
            <a:off x="10085388" y="4867275"/>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Toolkit</a:t>
            </a:r>
          </a:p>
        </p:txBody>
      </p:sp>
      <p:sp>
        <p:nvSpPr>
          <p:cNvPr id="67624" name="TextBox 41">
            <a:extLst>
              <a:ext uri="{FF2B5EF4-FFF2-40B4-BE49-F238E27FC236}">
                <a16:creationId xmlns:a16="http://schemas.microsoft.com/office/drawing/2014/main" id="{03C6DCA9-35CE-9941-ACA2-4EF286046B73}"/>
              </a:ext>
            </a:extLst>
          </p:cNvPr>
          <p:cNvSpPr txBox="1">
            <a:spLocks noChangeArrowheads="1"/>
          </p:cNvSpPr>
          <p:nvPr/>
        </p:nvSpPr>
        <p:spPr bwMode="auto">
          <a:xfrm>
            <a:off x="11068050" y="4867275"/>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SDK</a:t>
            </a:r>
          </a:p>
        </p:txBody>
      </p:sp>
      <p:pic>
        <p:nvPicPr>
          <p:cNvPr id="67625" name="Graphic 42">
            <a:extLst>
              <a:ext uri="{FF2B5EF4-FFF2-40B4-BE49-F238E27FC236}">
                <a16:creationId xmlns:a16="http://schemas.microsoft.com/office/drawing/2014/main" id="{E0461250-A26C-9D4D-B1B0-E7337C120F2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353800" y="42624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6" name="Graphic 43">
            <a:extLst>
              <a:ext uri="{FF2B5EF4-FFF2-40B4-BE49-F238E27FC236}">
                <a16:creationId xmlns:a16="http://schemas.microsoft.com/office/drawing/2014/main" id="{283E2B21-B986-0144-BF61-8B86C0ACBFF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387013" y="42560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a:t>Release 7.0-2020.09.11: What’s new?</a:t>
            </a:r>
          </a:p>
        </p:txBody>
      </p:sp>
      <p:sp>
        <p:nvSpPr>
          <p:cNvPr id="39938" name="Content Placeholder 3">
            <a:extLst>
              <a:ext uri="{FF2B5EF4-FFF2-40B4-BE49-F238E27FC236}">
                <a16:creationId xmlns:a16="http://schemas.microsoft.com/office/drawing/2014/main" id="{6B10B8CB-14CC-834A-8639-930CD0072156}"/>
              </a:ext>
            </a:extLst>
          </p:cNvPr>
          <p:cNvSpPr>
            <a:spLocks noGrp="1" noChangeArrowheads="1"/>
          </p:cNvSpPr>
          <p:nvPr>
            <p:ph sz="half" idx="1"/>
          </p:nvPr>
        </p:nvSpPr>
        <p:spPr>
          <a:xfrm>
            <a:off x="241300" y="2273300"/>
            <a:ext cx="3602038" cy="3584575"/>
          </a:xfrm>
        </p:spPr>
        <p:txBody>
          <a:bodyPr/>
          <a:lstStyle/>
          <a:p>
            <a:pPr eaLnBrk="1" hangingPunct="1">
              <a:lnSpc>
                <a:spcPct val="150000"/>
              </a:lnSpc>
            </a:pPr>
            <a:r>
              <a:rPr lang="en-US" altLang="en-US" sz="1000" b="1" dirty="0"/>
              <a:t>Containers Category </a:t>
            </a:r>
            <a:r>
              <a:rPr lang="en-US" altLang="en-US" sz="1000" dirty="0"/>
              <a:t>(slide 57)</a:t>
            </a:r>
          </a:p>
          <a:p>
            <a:pPr eaLnBrk="1" hangingPunct="1">
              <a:lnSpc>
                <a:spcPct val="150000"/>
              </a:lnSpc>
            </a:pPr>
            <a:r>
              <a:rPr lang="en-US" altLang="en-US" sz="1000" b="1" dirty="0"/>
              <a:t>AWS </a:t>
            </a:r>
            <a:r>
              <a:rPr lang="en-US" altLang="en-US" sz="1000" b="1" dirty="0" err="1"/>
              <a:t>CodeArtifact</a:t>
            </a:r>
            <a:r>
              <a:rPr lang="en-US" altLang="en-US" sz="1000" b="1" dirty="0"/>
              <a:t> </a:t>
            </a:r>
            <a:r>
              <a:rPr lang="en-US" altLang="en-US" sz="1000" dirty="0"/>
              <a:t>(slide 72)</a:t>
            </a:r>
          </a:p>
          <a:p>
            <a:pPr eaLnBrk="1" hangingPunct="1">
              <a:lnSpc>
                <a:spcPct val="150000"/>
              </a:lnSpc>
            </a:pPr>
            <a:r>
              <a:rPr lang="en-US" altLang="en-US" sz="1000" b="1" dirty="0"/>
              <a:t>AWS Chatbot </a:t>
            </a:r>
            <a:r>
              <a:rPr lang="en-US" altLang="en-US" sz="1000" dirty="0"/>
              <a:t>(slide 96)</a:t>
            </a:r>
          </a:p>
          <a:p>
            <a:pPr eaLnBrk="1" hangingPunct="1">
              <a:lnSpc>
                <a:spcPct val="150000"/>
              </a:lnSpc>
            </a:pPr>
            <a:r>
              <a:rPr lang="en-US" altLang="en-US" sz="1000" b="1" dirty="0"/>
              <a:t>Amazon </a:t>
            </a:r>
            <a:r>
              <a:rPr lang="en-US" altLang="en-US" sz="1000" b="1" dirty="0" err="1"/>
              <a:t>EventBridge</a:t>
            </a:r>
            <a:r>
              <a:rPr lang="en-US" altLang="en-US" sz="1000" b="1" dirty="0"/>
              <a:t> Rule / resource icon </a:t>
            </a:r>
            <a:r>
              <a:rPr lang="en-US" altLang="en-US" sz="1000" dirty="0"/>
              <a:t>(slide 37)</a:t>
            </a:r>
          </a:p>
          <a:p>
            <a:pPr eaLnBrk="1" hangingPunct="1">
              <a:lnSpc>
                <a:spcPct val="150000"/>
              </a:lnSpc>
            </a:pPr>
            <a:r>
              <a:rPr lang="en-US" altLang="en-US" sz="1000" b="1" dirty="0" err="1"/>
              <a:t>Cloudwatch</a:t>
            </a:r>
            <a:r>
              <a:rPr lang="en-US" altLang="en-US" sz="1000" b="1" dirty="0"/>
              <a:t> Logs / resource icon </a:t>
            </a:r>
            <a:r>
              <a:rPr lang="en-US" altLang="en-US" sz="1000" dirty="0"/>
              <a:t>(slide 91)</a:t>
            </a:r>
          </a:p>
          <a:p>
            <a:pPr eaLnBrk="1" hangingPunct="1">
              <a:lnSpc>
                <a:spcPct val="150000"/>
              </a:lnSpc>
            </a:pPr>
            <a:r>
              <a:rPr lang="en-US" altLang="en-US" sz="1000" b="1" dirty="0"/>
              <a:t>Amazon S3 Replication / resource icon </a:t>
            </a:r>
            <a:r>
              <a:rPr lang="en-US" altLang="en-US" sz="1000" dirty="0"/>
              <a:t>(slide 130)</a:t>
            </a:r>
          </a:p>
          <a:p>
            <a:pPr eaLnBrk="1" hangingPunct="1">
              <a:lnSpc>
                <a:spcPct val="150000"/>
              </a:lnSpc>
            </a:pPr>
            <a:r>
              <a:rPr lang="en-US" altLang="en-US" sz="1000" b="1" dirty="0"/>
              <a:t>Amazon S3 Replication Time Control / resource icon </a:t>
            </a:r>
            <a:r>
              <a:rPr lang="en-US" altLang="en-US" sz="1000" dirty="0"/>
              <a:t>(slide 130)</a:t>
            </a:r>
          </a:p>
          <a:p>
            <a:pPr eaLnBrk="1" hangingPunct="1">
              <a:lnSpc>
                <a:spcPct val="150000"/>
              </a:lnSpc>
            </a:pPr>
            <a:r>
              <a:rPr lang="en-US" altLang="en-US" sz="1000" b="1" dirty="0"/>
              <a:t>Amazon RDS Proxy / resource icon </a:t>
            </a:r>
            <a:r>
              <a:rPr lang="en-US" altLang="en-US" sz="1000" dirty="0"/>
              <a:t>(slide 68)</a:t>
            </a:r>
          </a:p>
          <a:p>
            <a:pPr eaLnBrk="1" hangingPunct="1">
              <a:lnSpc>
                <a:spcPct val="150000"/>
              </a:lnSpc>
            </a:pPr>
            <a:r>
              <a:rPr lang="en-US" altLang="en-US" sz="1000" b="1" dirty="0"/>
              <a:t>Amazon RDS Proxy Alternate / resource icon </a:t>
            </a:r>
            <a:r>
              <a:rPr lang="en-US" altLang="en-US" sz="1000" dirty="0"/>
              <a:t>(slide 68)</a:t>
            </a:r>
            <a:endParaRPr lang="en-US" altLang="en-US" sz="1000" b="1" dirty="0"/>
          </a:p>
        </p:txBody>
      </p:sp>
      <p:sp>
        <p:nvSpPr>
          <p:cNvPr id="39939" name="Content Placeholder 4">
            <a:extLst>
              <a:ext uri="{FF2B5EF4-FFF2-40B4-BE49-F238E27FC236}">
                <a16:creationId xmlns:a16="http://schemas.microsoft.com/office/drawing/2014/main" id="{9CF697C3-2F9B-3942-A295-1D9377B830D2}"/>
              </a:ext>
            </a:extLst>
          </p:cNvPr>
          <p:cNvSpPr>
            <a:spLocks noGrp="1" noChangeArrowheads="1"/>
          </p:cNvSpPr>
          <p:nvPr>
            <p:ph sz="half" idx="10"/>
          </p:nvPr>
        </p:nvSpPr>
        <p:spPr>
          <a:xfrm>
            <a:off x="4294188" y="2273300"/>
            <a:ext cx="3603625" cy="3584575"/>
          </a:xfrm>
        </p:spPr>
        <p:txBody>
          <a:bodyPr/>
          <a:lstStyle/>
          <a:p>
            <a:pPr eaLnBrk="1" hangingPunct="1">
              <a:lnSpc>
                <a:spcPct val="150000"/>
              </a:lnSpc>
            </a:pPr>
            <a:r>
              <a:rPr lang="en-US" altLang="en-US" sz="1000" b="1" dirty="0"/>
              <a:t>AWS Data Exchange </a:t>
            </a:r>
            <a:r>
              <a:rPr lang="en-US" altLang="en-US" sz="1000" dirty="0"/>
              <a:t>(slide 34)</a:t>
            </a:r>
            <a:endParaRPr lang="en-US" altLang="en-US" sz="1000" b="1" dirty="0"/>
          </a:p>
          <a:p>
            <a:pPr eaLnBrk="1" hangingPunct="1">
              <a:lnSpc>
                <a:spcPct val="150000"/>
              </a:lnSpc>
            </a:pPr>
            <a:r>
              <a:rPr lang="en-US" altLang="en-US" sz="1000" b="1" dirty="0" err="1"/>
              <a:t>TorchServe</a:t>
            </a:r>
            <a:r>
              <a:rPr lang="en-US" altLang="en-US" sz="1000" b="1" dirty="0"/>
              <a:t> </a:t>
            </a:r>
            <a:r>
              <a:rPr lang="en-US" altLang="en-US" sz="1000" dirty="0"/>
              <a:t>(slide 89)</a:t>
            </a:r>
          </a:p>
          <a:p>
            <a:pPr eaLnBrk="1" hangingPunct="1">
              <a:lnSpc>
                <a:spcPct val="150000"/>
              </a:lnSpc>
            </a:pPr>
            <a:r>
              <a:rPr lang="en-US" altLang="en-US" sz="1000" b="1" dirty="0"/>
              <a:t>AWS </a:t>
            </a:r>
            <a:r>
              <a:rPr lang="en-US" altLang="en-US" sz="1000" b="1" dirty="0" err="1"/>
              <a:t>Backint</a:t>
            </a:r>
            <a:r>
              <a:rPr lang="en-US" altLang="en-US" sz="1000" b="1" dirty="0"/>
              <a:t> Agent </a:t>
            </a:r>
            <a:r>
              <a:rPr lang="en-US" altLang="en-US" sz="1000" dirty="0"/>
              <a:t>(slide 96)</a:t>
            </a:r>
          </a:p>
          <a:p>
            <a:pPr eaLnBrk="1" hangingPunct="1">
              <a:lnSpc>
                <a:spcPct val="150000"/>
              </a:lnSpc>
            </a:pPr>
            <a:r>
              <a:rPr lang="en-US" altLang="en-US" sz="1000" b="1" dirty="0"/>
              <a:t>Amazon </a:t>
            </a:r>
            <a:r>
              <a:rPr lang="en-US" altLang="en-US" sz="1000" b="1" dirty="0" err="1"/>
              <a:t>Snowcone</a:t>
            </a:r>
            <a:r>
              <a:rPr lang="en-US" altLang="en-US" sz="1000" b="1" dirty="0"/>
              <a:t> </a:t>
            </a:r>
            <a:r>
              <a:rPr lang="en-US" altLang="en-US" sz="1000" dirty="0"/>
              <a:t>(slide 129)</a:t>
            </a:r>
          </a:p>
          <a:p>
            <a:pPr eaLnBrk="1" hangingPunct="1">
              <a:lnSpc>
                <a:spcPct val="150000"/>
              </a:lnSpc>
            </a:pPr>
            <a:r>
              <a:rPr lang="en-US" altLang="en-US" sz="1000" b="1" dirty="0"/>
              <a:t>Amazon Lumberyard </a:t>
            </a:r>
            <a:r>
              <a:rPr lang="en-US" altLang="en-US" sz="1000" dirty="0"/>
              <a:t>(slide 76) </a:t>
            </a:r>
          </a:p>
          <a:p>
            <a:pPr eaLnBrk="1" hangingPunct="1">
              <a:lnSpc>
                <a:spcPct val="150000"/>
              </a:lnSpc>
            </a:pPr>
            <a:r>
              <a:rPr lang="en-US" altLang="en-US" sz="1000" b="1" dirty="0"/>
              <a:t>R6g Instance / resource icon </a:t>
            </a:r>
            <a:r>
              <a:rPr lang="en-US" altLang="en-US" sz="1000" dirty="0"/>
              <a:t>(slide 50)</a:t>
            </a:r>
          </a:p>
          <a:p>
            <a:pPr eaLnBrk="1" hangingPunct="1">
              <a:lnSpc>
                <a:spcPct val="150000"/>
              </a:lnSpc>
            </a:pPr>
            <a:r>
              <a:rPr lang="en-US" altLang="en-US" sz="1000" b="1" dirty="0"/>
              <a:t>M6g Instance / resource icon </a:t>
            </a:r>
            <a:r>
              <a:rPr lang="en-US" altLang="en-US" sz="1000" dirty="0"/>
              <a:t>(slide 50)</a:t>
            </a:r>
          </a:p>
          <a:p>
            <a:pPr eaLnBrk="1" hangingPunct="1">
              <a:lnSpc>
                <a:spcPct val="150000"/>
              </a:lnSpc>
            </a:pPr>
            <a:r>
              <a:rPr lang="en-US" altLang="en-US" sz="1000" b="1" dirty="0"/>
              <a:t>C6g Instance / resource icon </a:t>
            </a:r>
            <a:r>
              <a:rPr lang="en-US" altLang="en-US" sz="1000" dirty="0"/>
              <a:t>(slide 50)</a:t>
            </a:r>
          </a:p>
          <a:p>
            <a:pPr eaLnBrk="1" hangingPunct="1">
              <a:lnSpc>
                <a:spcPct val="150000"/>
              </a:lnSpc>
            </a:pPr>
            <a:r>
              <a:rPr lang="en-US" altLang="en-US" sz="1000" b="1" dirty="0"/>
              <a:t>Mesh / resource icon </a:t>
            </a:r>
            <a:r>
              <a:rPr lang="en-US" altLang="en-US" sz="1000" dirty="0"/>
              <a:t>(slide 112)</a:t>
            </a:r>
          </a:p>
          <a:p>
            <a:pPr eaLnBrk="1" hangingPunct="1">
              <a:lnSpc>
                <a:spcPct val="150000"/>
              </a:lnSpc>
            </a:pPr>
            <a:r>
              <a:rPr lang="en-US" altLang="en-US" sz="1000" dirty="0"/>
              <a:t> </a:t>
            </a:r>
          </a:p>
        </p:txBody>
      </p:sp>
      <p:sp>
        <p:nvSpPr>
          <p:cNvPr id="39940" name="Content Placeholder 15">
            <a:extLst>
              <a:ext uri="{FF2B5EF4-FFF2-40B4-BE49-F238E27FC236}">
                <a16:creationId xmlns:a16="http://schemas.microsoft.com/office/drawing/2014/main" id="{391D618C-5C00-894B-80B6-67B4A74E598B}"/>
              </a:ext>
            </a:extLst>
          </p:cNvPr>
          <p:cNvSpPr>
            <a:spLocks noGrp="1" noChangeArrowheads="1"/>
          </p:cNvSpPr>
          <p:nvPr>
            <p:ph sz="half" idx="11"/>
          </p:nvPr>
        </p:nvSpPr>
        <p:spPr>
          <a:xfrm>
            <a:off x="8326438" y="2273300"/>
            <a:ext cx="3602037" cy="3584575"/>
          </a:xfrm>
        </p:spPr>
        <p:txBody>
          <a:bodyPr/>
          <a:lstStyle/>
          <a:p>
            <a:pPr eaLnBrk="1" hangingPunct="1">
              <a:lnSpc>
                <a:spcPct val="150000"/>
              </a:lnSpc>
            </a:pPr>
            <a:r>
              <a:rPr lang="en-US" altLang="en-US" sz="1000" b="1" dirty="0"/>
              <a:t>Virtual node / resource icon </a:t>
            </a:r>
            <a:r>
              <a:rPr lang="en-US" altLang="en-US" sz="1000" dirty="0"/>
              <a:t>(slide 112)</a:t>
            </a:r>
            <a:endParaRPr lang="en-US" altLang="en-US" sz="1000" b="1" dirty="0"/>
          </a:p>
          <a:p>
            <a:pPr eaLnBrk="1" hangingPunct="1">
              <a:lnSpc>
                <a:spcPct val="150000"/>
              </a:lnSpc>
            </a:pPr>
            <a:r>
              <a:rPr lang="en-US" altLang="en-US" sz="1000" b="1" dirty="0"/>
              <a:t>Virtual router / resource icon </a:t>
            </a:r>
            <a:r>
              <a:rPr lang="en-US" altLang="en-US" sz="1000" dirty="0"/>
              <a:t>(slide 112)</a:t>
            </a:r>
          </a:p>
          <a:p>
            <a:pPr eaLnBrk="1" hangingPunct="1">
              <a:lnSpc>
                <a:spcPct val="150000"/>
              </a:lnSpc>
            </a:pPr>
            <a:r>
              <a:rPr lang="en-US" altLang="en-US" sz="1000" b="1" dirty="0"/>
              <a:t>Virtual service / resource icon </a:t>
            </a:r>
            <a:r>
              <a:rPr lang="en-US" altLang="en-US" sz="1000" dirty="0"/>
              <a:t>(slide 112)</a:t>
            </a:r>
          </a:p>
          <a:p>
            <a:pPr eaLnBrk="1" hangingPunct="1">
              <a:lnSpc>
                <a:spcPct val="150000"/>
              </a:lnSpc>
            </a:pPr>
            <a:r>
              <a:rPr lang="en-US" altLang="en-US" sz="1000" b="1" dirty="0"/>
              <a:t>Service / resource icon </a:t>
            </a:r>
            <a:r>
              <a:rPr lang="en-US" altLang="en-US" sz="1000" dirty="0"/>
              <a:t>(slide 112)</a:t>
            </a:r>
          </a:p>
          <a:p>
            <a:pPr eaLnBrk="1" hangingPunct="1">
              <a:lnSpc>
                <a:spcPct val="150000"/>
              </a:lnSpc>
            </a:pPr>
            <a:r>
              <a:rPr lang="en-US" altLang="en-US" sz="1000" b="1" dirty="0"/>
              <a:t>Namespace / resource icon </a:t>
            </a:r>
            <a:r>
              <a:rPr lang="en-US" altLang="en-US" sz="1000" dirty="0"/>
              <a:t>(slide 112)</a:t>
            </a:r>
          </a:p>
          <a:p>
            <a:pPr eaLnBrk="1" hangingPunct="1">
              <a:lnSpc>
                <a:spcPct val="150000"/>
              </a:lnSpc>
            </a:pPr>
            <a:r>
              <a:rPr lang="en-US" altLang="en-US" sz="1000" b="1" dirty="0"/>
              <a:t>Resource / resource icon </a:t>
            </a:r>
            <a:r>
              <a:rPr lang="en-US" altLang="en-US" sz="1000" dirty="0"/>
              <a:t>(slide 112)</a:t>
            </a:r>
          </a:p>
          <a:p>
            <a:pPr eaLnBrk="1" hangingPunct="1">
              <a:lnSpc>
                <a:spcPct val="150000"/>
              </a:lnSpc>
            </a:pPr>
            <a:r>
              <a:rPr lang="en-US" altLang="en-US" sz="1000" b="1" dirty="0"/>
              <a:t>Gateway / resource icon </a:t>
            </a:r>
            <a:r>
              <a:rPr lang="en-US" altLang="en-US" sz="1000" dirty="0"/>
              <a:t>(slide 112)</a:t>
            </a:r>
          </a:p>
          <a:p>
            <a:pPr eaLnBrk="1" hangingPunct="1">
              <a:lnSpc>
                <a:spcPct val="150000"/>
              </a:lnSpc>
            </a:pPr>
            <a:r>
              <a:rPr lang="en-US" altLang="en-US" sz="1000" b="1" dirty="0"/>
              <a:t>Virtual gateway / resource icon </a:t>
            </a:r>
            <a:r>
              <a:rPr lang="en-US" altLang="en-US" sz="1000" dirty="0"/>
              <a:t>(slide 112)</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altLang="en-US" dirty="0"/>
              <a:t>For the latest deck, asset packages, or resources, visit the AWS Architecture Center: </a:t>
            </a:r>
            <a:r>
              <a:rPr lang="en-US" altLang="en-US" dirty="0">
                <a:hlinkClick r:id="rId2"/>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a:solidFill>
                <a:srgbClr val="161E2D"/>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217738" y="3308350"/>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489450" y="3308350"/>
            <a:ext cx="1511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03925" y="3308350"/>
            <a:ext cx="14033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407275" y="3308350"/>
            <a:ext cx="16446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EMR engine</a:t>
            </a:r>
          </a:p>
        </p:txBody>
      </p:sp>
      <p:sp>
        <p:nvSpPr>
          <p:cNvPr id="69649" name="TextBox 37">
            <a:extLst>
              <a:ext uri="{FF2B5EF4-FFF2-40B4-BE49-F238E27FC236}">
                <a16:creationId xmlns:a16="http://schemas.microsoft.com/office/drawing/2014/main" id="{58EC6C85-0841-DA4A-9115-F1F60E2F3A14}"/>
              </a:ext>
            </a:extLst>
          </p:cNvPr>
          <p:cNvSpPr txBox="1">
            <a:spLocks noChangeArrowheads="1"/>
          </p:cNvSpPr>
          <p:nvPr/>
        </p:nvSpPr>
        <p:spPr bwMode="auto">
          <a:xfrm>
            <a:off x="4489450" y="4556125"/>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EMR engine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mapR M3</a:t>
            </a:r>
          </a:p>
        </p:txBody>
      </p:sp>
      <p:sp>
        <p:nvSpPr>
          <p:cNvPr id="69650" name="TextBox 38">
            <a:extLst>
              <a:ext uri="{FF2B5EF4-FFF2-40B4-BE49-F238E27FC236}">
                <a16:creationId xmlns:a16="http://schemas.microsoft.com/office/drawing/2014/main" id="{6A17EECC-9B7C-1349-B96E-7EE66DBAB464}"/>
              </a:ext>
            </a:extLst>
          </p:cNvPr>
          <p:cNvSpPr txBox="1">
            <a:spLocks noChangeArrowheads="1"/>
          </p:cNvSpPr>
          <p:nvPr/>
        </p:nvSpPr>
        <p:spPr bwMode="auto">
          <a:xfrm>
            <a:off x="6003925" y="4556125"/>
            <a:ext cx="14033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EMR engine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mapR M5</a:t>
            </a:r>
          </a:p>
        </p:txBody>
      </p:sp>
      <p:sp>
        <p:nvSpPr>
          <p:cNvPr id="69651" name="TextBox 39">
            <a:extLst>
              <a:ext uri="{FF2B5EF4-FFF2-40B4-BE49-F238E27FC236}">
                <a16:creationId xmlns:a16="http://schemas.microsoft.com/office/drawing/2014/main" id="{E76997D1-E640-9047-8BCE-EF760E3686E7}"/>
              </a:ext>
            </a:extLst>
          </p:cNvPr>
          <p:cNvSpPr txBox="1">
            <a:spLocks noChangeArrowheads="1"/>
          </p:cNvSpPr>
          <p:nvPr/>
        </p:nvSpPr>
        <p:spPr bwMode="auto">
          <a:xfrm>
            <a:off x="7407275" y="4556125"/>
            <a:ext cx="16446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EMR engine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mapR M7</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636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6" name="Graphic 18">
            <a:extLst>
              <a:ext uri="{FF2B5EF4-FFF2-40B4-BE49-F238E27FC236}">
                <a16:creationId xmlns:a16="http://schemas.microsoft.com/office/drawing/2014/main" id="{CA5DF258-6271-E749-8575-F3BF238BCA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9038"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7" name="Graphic 21">
            <a:extLst>
              <a:ext uri="{FF2B5EF4-FFF2-40B4-BE49-F238E27FC236}">
                <a16:creationId xmlns:a16="http://schemas.microsoft.com/office/drawing/2014/main" id="{8C8E234C-2C1E-6043-852C-03CADE8249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6363" y="411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8" name="Graphic 26">
            <a:extLst>
              <a:ext uri="{FF2B5EF4-FFF2-40B4-BE49-F238E27FC236}">
                <a16:creationId xmlns:a16="http://schemas.microsoft.com/office/drawing/2014/main" id="{2A27E5B1-BECF-9C4F-A18B-3B1DF34DEE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1000" y="41084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Kinesis</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Kinesis</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Kinesis</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Kinesis</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Graphic 23">
            <a:extLst>
              <a:ext uri="{FF2B5EF4-FFF2-40B4-BE49-F238E27FC236}">
                <a16:creationId xmlns:a16="http://schemas.microsoft.com/office/drawing/2014/main" id="{1CCD18A8-5B8C-0D41-80D2-CB4A2063C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676751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5" name="TextBox 34">
            <a:extLst>
              <a:ext uri="{FF2B5EF4-FFF2-40B4-BE49-F238E27FC236}">
                <a16:creationId xmlns:a16="http://schemas.microsoft.com/office/drawing/2014/main" id="{0AE1F154-7378-834B-84FD-287B2B806294}"/>
              </a:ext>
            </a:extLst>
          </p:cNvPr>
          <p:cNvSpPr txBox="1">
            <a:spLocks noChangeArrowheads="1"/>
          </p:cNvSpPr>
          <p:nvPr/>
        </p:nvSpPr>
        <p:spPr bwMode="auto">
          <a:xfrm>
            <a:off x="9047163" y="1946275"/>
            <a:ext cx="2201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217738" y="331787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Crawler</a:t>
            </a:r>
          </a:p>
        </p:txBody>
      </p:sp>
      <p:sp>
        <p:nvSpPr>
          <p:cNvPr id="71697" name="TextBox 21">
            <a:extLst>
              <a:ext uri="{FF2B5EF4-FFF2-40B4-BE49-F238E27FC236}">
                <a16:creationId xmlns:a16="http://schemas.microsoft.com/office/drawing/2014/main" id="{2D3F2BDF-1EA8-E04E-8384-BB0390D19FF1}"/>
              </a:ext>
            </a:extLst>
          </p:cNvPr>
          <p:cNvSpPr txBox="1">
            <a:spLocks noChangeArrowheads="1"/>
          </p:cNvSpPr>
          <p:nvPr/>
        </p:nvSpPr>
        <p:spPr bwMode="auto">
          <a:xfrm>
            <a:off x="9294813" y="3317875"/>
            <a:ext cx="1870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Dense compute node</a:t>
            </a:r>
          </a:p>
        </p:txBody>
      </p:sp>
      <p:sp>
        <p:nvSpPr>
          <p:cNvPr id="71698" name="TextBox 22">
            <a:extLst>
              <a:ext uri="{FF2B5EF4-FFF2-40B4-BE49-F238E27FC236}">
                <a16:creationId xmlns:a16="http://schemas.microsoft.com/office/drawing/2014/main" id="{848DB775-E147-764A-B084-254D3E8750A9}"/>
              </a:ext>
            </a:extLst>
          </p:cNvPr>
          <p:cNvSpPr txBox="1">
            <a:spLocks noChangeArrowheads="1"/>
          </p:cNvSpPr>
          <p:nvPr/>
        </p:nvSpPr>
        <p:spPr bwMode="auto">
          <a:xfrm>
            <a:off x="9317038" y="4606925"/>
            <a:ext cx="17922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Dense storage node</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217738" y="4608513"/>
            <a:ext cx="22653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glue</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2613" y="40941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2" name="Graphic 12">
            <a:extLst>
              <a:ext uri="{FF2B5EF4-FFF2-40B4-BE49-F238E27FC236}">
                <a16:creationId xmlns:a16="http://schemas.microsoft.com/office/drawing/2014/main" id="{FC36129E-AB60-CE43-9157-EB71312678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10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3" name="Graphic 26">
            <a:extLst>
              <a:ext uri="{FF2B5EF4-FFF2-40B4-BE49-F238E27FC236}">
                <a16:creationId xmlns:a16="http://schemas.microsoft.com/office/drawing/2014/main" id="{C38C5ED3-47E9-2342-804D-5D2F661B07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71088" y="4103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Graphic 16">
            <a:extLst>
              <a:ext uri="{FF2B5EF4-FFF2-40B4-BE49-F238E27FC236}">
                <a16:creationId xmlns:a16="http://schemas.microsoft.com/office/drawing/2014/main" id="{0BC7E21A-096B-7049-B63D-ADF380243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676751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9" name="TextBox 34">
            <a:extLst>
              <a:ext uri="{FF2B5EF4-FFF2-40B4-BE49-F238E27FC236}">
                <a16:creationId xmlns:a16="http://schemas.microsoft.com/office/drawing/2014/main" id="{4361D5E5-3AD2-834E-B6A2-8DAA14F99237}"/>
              </a:ext>
            </a:extLst>
          </p:cNvPr>
          <p:cNvSpPr txBox="1">
            <a:spLocks noChangeArrowheads="1"/>
          </p:cNvSpPr>
          <p:nvPr/>
        </p:nvSpPr>
        <p:spPr bwMode="auto">
          <a:xfrm>
            <a:off x="9047163" y="1946275"/>
            <a:ext cx="2201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Managed Streaming for Kafka</a:t>
            </a:r>
          </a:p>
        </p:txBody>
      </p: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4605338" y="3316288"/>
            <a:ext cx="2128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751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Graphic 8">
            <a:extLst>
              <a:ext uri="{FF2B5EF4-FFF2-40B4-BE49-F238E27FC236}">
                <a16:creationId xmlns:a16="http://schemas.microsoft.com/office/drawing/2014/main" id="{60D802B3-E3DB-DF45-A47F-BDFB72654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73734" name="TextBox 10">
            <a:extLst>
              <a:ext uri="{FF2B5EF4-FFF2-40B4-BE49-F238E27FC236}">
                <a16:creationId xmlns:a16="http://schemas.microsoft.com/office/drawing/2014/main" id="{EE185E8A-5463-4240-8BDF-F24BC7AED3F1}"/>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Data Exchange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a:t>Application</a:t>
            </a:r>
            <a:br>
              <a:rPr lang="en-US" altLang="en-US"/>
            </a:br>
            <a:r>
              <a:rPr lang="en-US" altLang="en-US"/>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Simple</a:t>
            </a:r>
          </a:p>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Notification Service</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Simple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Queue Service</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217738" y="331787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500563" y="3317875"/>
            <a:ext cx="22685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217738" y="438467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489450" y="438467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217738" y="5462588"/>
            <a:ext cx="2265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8488"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8488"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Console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047163" y="1946275"/>
            <a:ext cx="2201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Express</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270250"/>
            <a:ext cx="11874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5594350" y="3270250"/>
            <a:ext cx="12255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449763" y="4419600"/>
            <a:ext cx="12096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5594350" y="4419600"/>
            <a:ext cx="12207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888"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05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350" y="281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225" y="5099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4449763" y="5567363"/>
            <a:ext cx="12096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a:t>AR &amp; VR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a:hlinkClick r:id="" action="ppaction://hlinkshowjump?jump=nextslide"/>
              </a:rPr>
              <a:t>Introduction</a:t>
            </a:r>
            <a:endParaRPr lang="en-US" altLang="en-US"/>
          </a:p>
          <a:p>
            <a:pPr eaLnBrk="1" hangingPunct="1">
              <a:lnSpc>
                <a:spcPct val="150000"/>
              </a:lnSpc>
            </a:pPr>
            <a:r>
              <a:rPr lang="en-US" altLang="en-US">
                <a:hlinkClick r:id="rId2" action="ppaction://hlinksldjump"/>
              </a:rPr>
              <a:t>System</a:t>
            </a:r>
            <a:endParaRPr lang="en-US" altLang="en-US"/>
          </a:p>
          <a:p>
            <a:pPr eaLnBrk="1" hangingPunct="1">
              <a:lnSpc>
                <a:spcPct val="150000"/>
              </a:lnSpc>
            </a:pPr>
            <a:r>
              <a:rPr lang="en-US" altLang="en-US">
                <a:hlinkClick r:id="rId3" action="ppaction://hlinksldjump"/>
              </a:rPr>
              <a:t>Guidelines</a:t>
            </a:r>
          </a:p>
          <a:p>
            <a:pPr eaLnBrk="1" hangingPunct="1">
              <a:lnSpc>
                <a:spcPct val="150000"/>
              </a:lnSpc>
            </a:pPr>
            <a:r>
              <a:rPr lang="en-US" altLang="en-US">
                <a:hlinkClick r:id="rId4" action="ppaction://hlinksldjump"/>
              </a:rPr>
              <a:t>Examples</a:t>
            </a:r>
            <a:endParaRPr lang="en-US" altLang="en-US"/>
          </a:p>
          <a:p>
            <a:pPr eaLnBrk="1" hangingPunct="1">
              <a:lnSpc>
                <a:spcPct val="150000"/>
              </a:lnSpc>
            </a:pPr>
            <a:r>
              <a:rPr lang="en-US" altLang="en-US">
                <a:hlinkClick r:id="rId3" action="ppaction://hlinksldjump"/>
              </a:rPr>
              <a:t>Elements</a:t>
            </a:r>
            <a:endParaRPr lang="en-US" altLang="en-US"/>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a:solidFill>
                <a:srgbClr val="161E2D"/>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a:t>AR &amp; VR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a:t>AWS Cost</a:t>
            </a:r>
            <a:br>
              <a:rPr lang="en-US" altLang="en-US"/>
            </a:br>
            <a:r>
              <a:rPr lang="en-US" altLang="en-US"/>
              <a:t>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a:xfrm>
            <a:off x="241300" y="365125"/>
            <a:ext cx="8637588" cy="644525"/>
          </a:xfrm>
        </p:spPr>
        <p:txBody>
          <a:bodyPr/>
          <a:lstStyle/>
          <a:p>
            <a:pPr eaLnBrk="1" hangingPunct="1"/>
            <a:r>
              <a:rPr lang="en-US" altLang="en-US"/>
              <a:t>AWS Cost Management</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a:solidFill>
                <a:srgbClr val="161E2D"/>
              </a:solidFill>
              <a:latin typeface="Arial" panose="020B0604020202020204" pitchFamily="34" charset="0"/>
            </a:endParaRP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Cost &amp;</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Reserved Instance Reporting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a:xfrm>
            <a:off x="241300" y="365125"/>
            <a:ext cx="8637588" cy="644525"/>
          </a:xfrm>
        </p:spPr>
        <p:txBody>
          <a:bodyPr/>
          <a:lstStyle/>
          <a:p>
            <a:pPr eaLnBrk="1" hangingPunct="1"/>
            <a:r>
              <a:rPr lang="en-US" altLang="en-US"/>
              <a:t>AWS Cost Management</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a:solidFill>
                <a:srgbClr val="161E2D"/>
              </a:solidFill>
              <a:latin typeface="Arial" panose="020B0604020202020204" pitchFamily="34" charset="0"/>
            </a:endParaRP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Managed 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Quantum</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Ledger Database</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217738" y="3290888"/>
            <a:ext cx="22653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a:t>Business</a:t>
            </a:r>
            <a:br>
              <a:rPr lang="en-US" altLang="en-US"/>
            </a:br>
            <a:r>
              <a:rPr lang="en-US" altLang="en-US"/>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a:solidFill>
                <a:srgbClr val="161E2D"/>
              </a:solidFill>
              <a:latin typeface="Arial" panose="020B0604020202020204" pitchFamily="34" charset="0"/>
            </a:endParaRP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1/8</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EC2</a:t>
            </a:r>
          </a:p>
        </p:txBody>
      </p:sp>
      <p:cxnSp>
        <p:nvCxnSpPr>
          <p:cNvPr id="8" name="Straight Connector 7">
            <a:extLst>
              <a:ext uri="{FF2B5EF4-FFF2-40B4-BE49-F238E27FC236}">
                <a16:creationId xmlns:a16="http://schemas.microsoft.com/office/drawing/2014/main" id="{9C23E7C4-2D29-4B40-80A2-30C0637C56E0}"/>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9096" name="Title 1">
            <a:extLst>
              <a:ext uri="{FF2B5EF4-FFF2-40B4-BE49-F238E27FC236}">
                <a16:creationId xmlns:a16="http://schemas.microsoft.com/office/drawing/2014/main" id="{FBA62F09-DCF1-5042-9A67-175C9A143896}"/>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a:solidFill>
                  <a:srgbClr val="161E2D"/>
                </a:solidFill>
                <a:latin typeface="Arial" panose="020B0604020202020204" pitchFamily="34" charset="0"/>
                <a:cs typeface="Arial" panose="020B0604020202020204" pitchFamily="34" charset="0"/>
              </a:rPr>
              <a:t>Resource Icons</a:t>
            </a:r>
          </a:p>
        </p:txBody>
      </p:sp>
      <p:sp>
        <p:nvSpPr>
          <p:cNvPr id="89097" name="TextBox 9">
            <a:extLst>
              <a:ext uri="{FF2B5EF4-FFF2-40B4-BE49-F238E27FC236}">
                <a16:creationId xmlns:a16="http://schemas.microsoft.com/office/drawing/2014/main" id="{45DE6979-4C64-0A49-8A69-6663CC3E7F0F}"/>
              </a:ext>
            </a:extLst>
          </p:cNvPr>
          <p:cNvSpPr txBox="1">
            <a:spLocks noChangeArrowheads="1"/>
          </p:cNvSpPr>
          <p:nvPr/>
        </p:nvSpPr>
        <p:spPr bwMode="auto">
          <a:xfrm>
            <a:off x="6380163" y="1922463"/>
            <a:ext cx="1281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AMI</a:t>
            </a:r>
          </a:p>
        </p:txBody>
      </p:sp>
      <p:sp>
        <p:nvSpPr>
          <p:cNvPr id="89098" name="TextBox 11">
            <a:extLst>
              <a:ext uri="{FF2B5EF4-FFF2-40B4-BE49-F238E27FC236}">
                <a16:creationId xmlns:a16="http://schemas.microsoft.com/office/drawing/2014/main" id="{5C942589-7990-5A41-9659-59EDAA3ED6C5}"/>
              </a:ext>
            </a:extLst>
          </p:cNvPr>
          <p:cNvSpPr txBox="1">
            <a:spLocks noChangeArrowheads="1"/>
          </p:cNvSpPr>
          <p:nvPr/>
        </p:nvSpPr>
        <p:spPr bwMode="auto">
          <a:xfrm>
            <a:off x="7661275" y="1922463"/>
            <a:ext cx="1217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Auto</a:t>
            </a:r>
          </a:p>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scaling</a:t>
            </a:r>
          </a:p>
        </p:txBody>
      </p:sp>
      <p:sp>
        <p:nvSpPr>
          <p:cNvPr id="89099" name="TextBox 12">
            <a:extLst>
              <a:ext uri="{FF2B5EF4-FFF2-40B4-BE49-F238E27FC236}">
                <a16:creationId xmlns:a16="http://schemas.microsoft.com/office/drawing/2014/main" id="{465C5B24-3C3C-5446-BCDB-780A191F558E}"/>
              </a:ext>
            </a:extLst>
          </p:cNvPr>
          <p:cNvSpPr txBox="1">
            <a:spLocks noChangeArrowheads="1"/>
          </p:cNvSpPr>
          <p:nvPr/>
        </p:nvSpPr>
        <p:spPr bwMode="auto">
          <a:xfrm>
            <a:off x="8993188" y="1922463"/>
            <a:ext cx="13303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89100" name="TextBox 13">
            <a:extLst>
              <a:ext uri="{FF2B5EF4-FFF2-40B4-BE49-F238E27FC236}">
                <a16:creationId xmlns:a16="http://schemas.microsoft.com/office/drawing/2014/main" id="{19AA61D8-05D9-B74A-A301-6E22E55BDE07}"/>
              </a:ext>
            </a:extLst>
          </p:cNvPr>
          <p:cNvSpPr txBox="1">
            <a:spLocks noChangeArrowheads="1"/>
          </p:cNvSpPr>
          <p:nvPr/>
        </p:nvSpPr>
        <p:spPr bwMode="auto">
          <a:xfrm>
            <a:off x="10302875" y="1922463"/>
            <a:ext cx="1411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Rescue</a:t>
            </a:r>
          </a:p>
        </p:txBody>
      </p:sp>
      <p:sp>
        <p:nvSpPr>
          <p:cNvPr id="89101" name="TextBox 15">
            <a:extLst>
              <a:ext uri="{FF2B5EF4-FFF2-40B4-BE49-F238E27FC236}">
                <a16:creationId xmlns:a16="http://schemas.microsoft.com/office/drawing/2014/main" id="{56E5EAED-704C-AC4F-AA81-DBADFB9E1DE9}"/>
              </a:ext>
            </a:extLst>
          </p:cNvPr>
          <p:cNvSpPr txBox="1">
            <a:spLocks noChangeArrowheads="1"/>
          </p:cNvSpPr>
          <p:nvPr/>
        </p:nvSpPr>
        <p:spPr bwMode="auto">
          <a:xfrm>
            <a:off x="3924300" y="30591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A1 instance</a:t>
            </a:r>
          </a:p>
        </p:txBody>
      </p:sp>
      <p:sp>
        <p:nvSpPr>
          <p:cNvPr id="89102" name="TextBox 16">
            <a:extLst>
              <a:ext uri="{FF2B5EF4-FFF2-40B4-BE49-F238E27FC236}">
                <a16:creationId xmlns:a16="http://schemas.microsoft.com/office/drawing/2014/main" id="{2B78255B-928C-AB4A-BFD8-9EA7910AD6BC}"/>
              </a:ext>
            </a:extLst>
          </p:cNvPr>
          <p:cNvSpPr txBox="1">
            <a:spLocks noChangeArrowheads="1"/>
          </p:cNvSpPr>
          <p:nvPr/>
        </p:nvSpPr>
        <p:spPr bwMode="auto">
          <a:xfrm>
            <a:off x="5418138" y="30591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M4 instance</a:t>
            </a:r>
          </a:p>
        </p:txBody>
      </p:sp>
      <p:sp>
        <p:nvSpPr>
          <p:cNvPr id="89103" name="TextBox 17">
            <a:extLst>
              <a:ext uri="{FF2B5EF4-FFF2-40B4-BE49-F238E27FC236}">
                <a16:creationId xmlns:a16="http://schemas.microsoft.com/office/drawing/2014/main" id="{AE5A3CDA-F953-6141-B380-C2A44C143580}"/>
              </a:ext>
            </a:extLst>
          </p:cNvPr>
          <p:cNvSpPr txBox="1">
            <a:spLocks noChangeArrowheads="1"/>
          </p:cNvSpPr>
          <p:nvPr/>
        </p:nvSpPr>
        <p:spPr bwMode="auto">
          <a:xfrm>
            <a:off x="6878638" y="3059113"/>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R5a instance</a:t>
            </a:r>
          </a:p>
        </p:txBody>
      </p:sp>
      <p:sp>
        <p:nvSpPr>
          <p:cNvPr id="89104" name="TextBox 18">
            <a:extLst>
              <a:ext uri="{FF2B5EF4-FFF2-40B4-BE49-F238E27FC236}">
                <a16:creationId xmlns:a16="http://schemas.microsoft.com/office/drawing/2014/main" id="{6B4B11E9-2F98-8344-A9D9-92E5E3050B5F}"/>
              </a:ext>
            </a:extLst>
          </p:cNvPr>
          <p:cNvSpPr txBox="1">
            <a:spLocks noChangeArrowheads="1"/>
          </p:cNvSpPr>
          <p:nvPr/>
        </p:nvSpPr>
        <p:spPr bwMode="auto">
          <a:xfrm>
            <a:off x="8534400" y="3059113"/>
            <a:ext cx="14938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Z1d instance</a:t>
            </a:r>
          </a:p>
        </p:txBody>
      </p:sp>
      <p:sp>
        <p:nvSpPr>
          <p:cNvPr id="89105" name="TextBox 19">
            <a:extLst>
              <a:ext uri="{FF2B5EF4-FFF2-40B4-BE49-F238E27FC236}">
                <a16:creationId xmlns:a16="http://schemas.microsoft.com/office/drawing/2014/main" id="{059A1AD1-F463-7244-83AC-8B42BDB29A9E}"/>
              </a:ext>
            </a:extLst>
          </p:cNvPr>
          <p:cNvSpPr txBox="1">
            <a:spLocks noChangeArrowheads="1"/>
          </p:cNvSpPr>
          <p:nvPr/>
        </p:nvSpPr>
        <p:spPr bwMode="auto">
          <a:xfrm>
            <a:off x="9712325" y="3059113"/>
            <a:ext cx="2154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H1 instance</a:t>
            </a:r>
          </a:p>
        </p:txBody>
      </p:sp>
      <p:sp>
        <p:nvSpPr>
          <p:cNvPr id="89106" name="TextBox 21">
            <a:extLst>
              <a:ext uri="{FF2B5EF4-FFF2-40B4-BE49-F238E27FC236}">
                <a16:creationId xmlns:a16="http://schemas.microsoft.com/office/drawing/2014/main" id="{564A6820-E73E-6940-8CAF-E172FEB5C25B}"/>
              </a:ext>
            </a:extLst>
          </p:cNvPr>
          <p:cNvSpPr txBox="1">
            <a:spLocks noChangeArrowheads="1"/>
          </p:cNvSpPr>
          <p:nvPr/>
        </p:nvSpPr>
        <p:spPr bwMode="auto">
          <a:xfrm>
            <a:off x="3924300" y="400843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T3 instance</a:t>
            </a:r>
          </a:p>
        </p:txBody>
      </p:sp>
      <p:sp>
        <p:nvSpPr>
          <p:cNvPr id="89107" name="TextBox 22">
            <a:extLst>
              <a:ext uri="{FF2B5EF4-FFF2-40B4-BE49-F238E27FC236}">
                <a16:creationId xmlns:a16="http://schemas.microsoft.com/office/drawing/2014/main" id="{793FC4D6-63BD-224B-A59F-00EE4B41D278}"/>
              </a:ext>
            </a:extLst>
          </p:cNvPr>
          <p:cNvSpPr txBox="1">
            <a:spLocks noChangeArrowheads="1"/>
          </p:cNvSpPr>
          <p:nvPr/>
        </p:nvSpPr>
        <p:spPr bwMode="auto">
          <a:xfrm>
            <a:off x="5418138" y="400843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 instance</a:t>
            </a:r>
          </a:p>
        </p:txBody>
      </p:sp>
      <p:sp>
        <p:nvSpPr>
          <p:cNvPr id="89108" name="TextBox 23">
            <a:extLst>
              <a:ext uri="{FF2B5EF4-FFF2-40B4-BE49-F238E27FC236}">
                <a16:creationId xmlns:a16="http://schemas.microsoft.com/office/drawing/2014/main" id="{CE12A0D7-FDCE-4C46-A060-518FB7E8C1D5}"/>
              </a:ext>
            </a:extLst>
          </p:cNvPr>
          <p:cNvSpPr txBox="1">
            <a:spLocks noChangeArrowheads="1"/>
          </p:cNvSpPr>
          <p:nvPr/>
        </p:nvSpPr>
        <p:spPr bwMode="auto">
          <a:xfrm>
            <a:off x="6878638" y="4008438"/>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R4 instance</a:t>
            </a:r>
          </a:p>
        </p:txBody>
      </p:sp>
      <p:sp>
        <p:nvSpPr>
          <p:cNvPr id="89109" name="TextBox 24">
            <a:extLst>
              <a:ext uri="{FF2B5EF4-FFF2-40B4-BE49-F238E27FC236}">
                <a16:creationId xmlns:a16="http://schemas.microsoft.com/office/drawing/2014/main" id="{3EF8B6A3-079A-744A-BEB1-A5F75EDDF571}"/>
              </a:ext>
            </a:extLst>
          </p:cNvPr>
          <p:cNvSpPr txBox="1">
            <a:spLocks noChangeArrowheads="1"/>
          </p:cNvSpPr>
          <p:nvPr/>
        </p:nvSpPr>
        <p:spPr bwMode="auto">
          <a:xfrm>
            <a:off x="8534400" y="4008438"/>
            <a:ext cx="14938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P3 instance</a:t>
            </a:r>
          </a:p>
        </p:txBody>
      </p:sp>
      <p:sp>
        <p:nvSpPr>
          <p:cNvPr id="89110" name="TextBox 25">
            <a:extLst>
              <a:ext uri="{FF2B5EF4-FFF2-40B4-BE49-F238E27FC236}">
                <a16:creationId xmlns:a16="http://schemas.microsoft.com/office/drawing/2014/main" id="{C24C12A3-60C5-6B43-92FB-1C85D0B679AF}"/>
              </a:ext>
            </a:extLst>
          </p:cNvPr>
          <p:cNvSpPr txBox="1">
            <a:spLocks noChangeArrowheads="1"/>
          </p:cNvSpPr>
          <p:nvPr/>
        </p:nvSpPr>
        <p:spPr bwMode="auto">
          <a:xfrm>
            <a:off x="9712325" y="4008438"/>
            <a:ext cx="2154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I3 instance</a:t>
            </a:r>
          </a:p>
        </p:txBody>
      </p:sp>
      <p:sp>
        <p:nvSpPr>
          <p:cNvPr id="89111" name="TextBox 27">
            <a:extLst>
              <a:ext uri="{FF2B5EF4-FFF2-40B4-BE49-F238E27FC236}">
                <a16:creationId xmlns:a16="http://schemas.microsoft.com/office/drawing/2014/main" id="{52CEFABF-E063-6C4C-8A7E-93711749026B}"/>
              </a:ext>
            </a:extLst>
          </p:cNvPr>
          <p:cNvSpPr txBox="1">
            <a:spLocks noChangeArrowheads="1"/>
          </p:cNvSpPr>
          <p:nvPr/>
        </p:nvSpPr>
        <p:spPr bwMode="auto">
          <a:xfrm>
            <a:off x="3924300" y="494188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T2 instance</a:t>
            </a:r>
          </a:p>
        </p:txBody>
      </p:sp>
      <p:sp>
        <p:nvSpPr>
          <p:cNvPr id="89112" name="TextBox 28">
            <a:extLst>
              <a:ext uri="{FF2B5EF4-FFF2-40B4-BE49-F238E27FC236}">
                <a16:creationId xmlns:a16="http://schemas.microsoft.com/office/drawing/2014/main" id="{F598977B-464C-8247-85F4-C0BE7AFC0C3D}"/>
              </a:ext>
            </a:extLst>
          </p:cNvPr>
          <p:cNvSpPr txBox="1">
            <a:spLocks noChangeArrowheads="1"/>
          </p:cNvSpPr>
          <p:nvPr/>
        </p:nvSpPr>
        <p:spPr bwMode="auto">
          <a:xfrm>
            <a:off x="5418138" y="494188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C5n instance</a:t>
            </a:r>
          </a:p>
        </p:txBody>
      </p:sp>
      <p:sp>
        <p:nvSpPr>
          <p:cNvPr id="89113" name="TextBox 29">
            <a:extLst>
              <a:ext uri="{FF2B5EF4-FFF2-40B4-BE49-F238E27FC236}">
                <a16:creationId xmlns:a16="http://schemas.microsoft.com/office/drawing/2014/main" id="{7424AACF-07EB-7E43-9DED-6A3A1A131EEC}"/>
              </a:ext>
            </a:extLst>
          </p:cNvPr>
          <p:cNvSpPr txBox="1">
            <a:spLocks noChangeArrowheads="1"/>
          </p:cNvSpPr>
          <p:nvPr/>
        </p:nvSpPr>
        <p:spPr bwMode="auto">
          <a:xfrm>
            <a:off x="6878638" y="4941888"/>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X1e instance</a:t>
            </a:r>
          </a:p>
        </p:txBody>
      </p:sp>
      <p:sp>
        <p:nvSpPr>
          <p:cNvPr id="89114" name="TextBox 30">
            <a:extLst>
              <a:ext uri="{FF2B5EF4-FFF2-40B4-BE49-F238E27FC236}">
                <a16:creationId xmlns:a16="http://schemas.microsoft.com/office/drawing/2014/main" id="{C962D8CC-73CB-2A40-BFC4-90D65C7A78ED}"/>
              </a:ext>
            </a:extLst>
          </p:cNvPr>
          <p:cNvSpPr txBox="1">
            <a:spLocks noChangeArrowheads="1"/>
          </p:cNvSpPr>
          <p:nvPr/>
        </p:nvSpPr>
        <p:spPr bwMode="auto">
          <a:xfrm>
            <a:off x="8534400" y="4941888"/>
            <a:ext cx="14938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P2 instance</a:t>
            </a:r>
          </a:p>
        </p:txBody>
      </p:sp>
      <p:sp>
        <p:nvSpPr>
          <p:cNvPr id="89115" name="TextBox 31">
            <a:extLst>
              <a:ext uri="{FF2B5EF4-FFF2-40B4-BE49-F238E27FC236}">
                <a16:creationId xmlns:a16="http://schemas.microsoft.com/office/drawing/2014/main" id="{19B20180-2B19-3D42-81AF-31E35D458AF1}"/>
              </a:ext>
            </a:extLst>
          </p:cNvPr>
          <p:cNvSpPr txBox="1">
            <a:spLocks noChangeArrowheads="1"/>
          </p:cNvSpPr>
          <p:nvPr/>
        </p:nvSpPr>
        <p:spPr bwMode="auto">
          <a:xfrm>
            <a:off x="9712325" y="4941888"/>
            <a:ext cx="2154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D2 instance</a:t>
            </a:r>
          </a:p>
        </p:txBody>
      </p:sp>
      <p:sp>
        <p:nvSpPr>
          <p:cNvPr id="89116" name="TextBox 51">
            <a:extLst>
              <a:ext uri="{FF2B5EF4-FFF2-40B4-BE49-F238E27FC236}">
                <a16:creationId xmlns:a16="http://schemas.microsoft.com/office/drawing/2014/main" id="{33F5AD89-72DE-684F-8F5E-372795234C91}"/>
              </a:ext>
            </a:extLst>
          </p:cNvPr>
          <p:cNvSpPr txBox="1">
            <a:spLocks noChangeArrowheads="1"/>
          </p:cNvSpPr>
          <p:nvPr/>
        </p:nvSpPr>
        <p:spPr bwMode="auto">
          <a:xfrm>
            <a:off x="2544763" y="494188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Spot instance</a:t>
            </a:r>
          </a:p>
        </p:txBody>
      </p:sp>
      <p:sp>
        <p:nvSpPr>
          <p:cNvPr id="89117" name="TextBox 52">
            <a:extLst>
              <a:ext uri="{FF2B5EF4-FFF2-40B4-BE49-F238E27FC236}">
                <a16:creationId xmlns:a16="http://schemas.microsoft.com/office/drawing/2014/main" id="{1400E17D-9460-CE44-8DA1-30820367E1F4}"/>
              </a:ext>
            </a:extLst>
          </p:cNvPr>
          <p:cNvSpPr txBox="1">
            <a:spLocks noChangeArrowheads="1"/>
          </p:cNvSpPr>
          <p:nvPr/>
        </p:nvSpPr>
        <p:spPr bwMode="auto">
          <a:xfrm>
            <a:off x="2530475" y="30591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89118" name="TextBox 53">
            <a:extLst>
              <a:ext uri="{FF2B5EF4-FFF2-40B4-BE49-F238E27FC236}">
                <a16:creationId xmlns:a16="http://schemas.microsoft.com/office/drawing/2014/main" id="{FD942784-0304-DE4D-97CD-32057A90875D}"/>
              </a:ext>
            </a:extLst>
          </p:cNvPr>
          <p:cNvSpPr txBox="1">
            <a:spLocks noChangeArrowheads="1"/>
          </p:cNvSpPr>
          <p:nvPr/>
        </p:nvSpPr>
        <p:spPr bwMode="auto">
          <a:xfrm>
            <a:off x="2530475" y="400843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pic>
        <p:nvPicPr>
          <p:cNvPr id="89119" name="Graphic 14">
            <a:extLst>
              <a:ext uri="{FF2B5EF4-FFF2-40B4-BE49-F238E27FC236}">
                <a16:creationId xmlns:a16="http://schemas.microsoft.com/office/drawing/2014/main" id="{70BFF2D1-4390-7845-B3C8-067AFBD26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088" y="138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625" y="138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7050" y="138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5950" y="138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3" name="Graphic 56">
            <a:extLst>
              <a:ext uri="{FF2B5EF4-FFF2-40B4-BE49-F238E27FC236}">
                <a16:creationId xmlns:a16="http://schemas.microsoft.com/office/drawing/2014/main" id="{32FB5170-1246-5D44-B375-B4710D3A8F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2013" y="3616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4" name="Graphic 58">
            <a:extLst>
              <a:ext uri="{FF2B5EF4-FFF2-40B4-BE49-F238E27FC236}">
                <a16:creationId xmlns:a16="http://schemas.microsoft.com/office/drawing/2014/main" id="{7F836608-9D6F-104F-AEB9-387F356182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2013" y="45481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5938" y="2667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5938" y="3603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2288" y="454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8" name="Graphic 74">
            <a:extLst>
              <a:ext uri="{FF2B5EF4-FFF2-40B4-BE49-F238E27FC236}">
                <a16:creationId xmlns:a16="http://schemas.microsoft.com/office/drawing/2014/main" id="{C2060678-48C6-5646-8DBE-7623D1DBBD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1988" y="2665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9" name="Graphic 76">
            <a:extLst>
              <a:ext uri="{FF2B5EF4-FFF2-40B4-BE49-F238E27FC236}">
                <a16:creationId xmlns:a16="http://schemas.microsoft.com/office/drawing/2014/main" id="{6D399358-793C-C540-B4BB-9A8B4D3D3E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78338" y="36147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0" name="Graphic 78">
            <a:extLst>
              <a:ext uri="{FF2B5EF4-FFF2-40B4-BE49-F238E27FC236}">
                <a16:creationId xmlns:a16="http://schemas.microsoft.com/office/drawing/2014/main" id="{373CBA6A-51C0-1442-B473-092AA5D07E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78338" y="45481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1" name="Graphic 82">
            <a:extLst>
              <a:ext uri="{FF2B5EF4-FFF2-40B4-BE49-F238E27FC236}">
                <a16:creationId xmlns:a16="http://schemas.microsoft.com/office/drawing/2014/main" id="{818FC4F9-3142-7B47-A5F5-6F3338CD35F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42013" y="267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2" name="Graphic 86">
            <a:extLst>
              <a:ext uri="{FF2B5EF4-FFF2-40B4-BE49-F238E27FC236}">
                <a16:creationId xmlns:a16="http://schemas.microsoft.com/office/drawing/2014/main" id="{873550B0-0077-4E4D-BE54-3CD0BEFC00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5063" y="267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3" name="Graphic 88">
            <a:extLst>
              <a:ext uri="{FF2B5EF4-FFF2-40B4-BE49-F238E27FC236}">
                <a16:creationId xmlns:a16="http://schemas.microsoft.com/office/drawing/2014/main" id="{34EBFEE5-69FB-E640-B42F-99D2F7EB6D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85063" y="3616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4" name="Graphic 90">
            <a:extLst>
              <a:ext uri="{FF2B5EF4-FFF2-40B4-BE49-F238E27FC236}">
                <a16:creationId xmlns:a16="http://schemas.microsoft.com/office/drawing/2014/main" id="{782B2632-7E68-0E4A-A684-A0AEA0FF1E6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063" y="45497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5" name="Graphic 96">
            <a:extLst>
              <a:ext uri="{FF2B5EF4-FFF2-40B4-BE49-F238E27FC236}">
                <a16:creationId xmlns:a16="http://schemas.microsoft.com/office/drawing/2014/main" id="{EDC67CA5-282D-2744-A6F8-FEEBE731DC3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39225" y="267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6" name="Graphic 98">
            <a:extLst>
              <a:ext uri="{FF2B5EF4-FFF2-40B4-BE49-F238E27FC236}">
                <a16:creationId xmlns:a16="http://schemas.microsoft.com/office/drawing/2014/main" id="{C1490E03-7079-FC44-BF36-C54E9615463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39225" y="3611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7" name="Graphic 100">
            <a:extLst>
              <a:ext uri="{FF2B5EF4-FFF2-40B4-BE49-F238E27FC236}">
                <a16:creationId xmlns:a16="http://schemas.microsoft.com/office/drawing/2014/main" id="{6956A0B3-8AFB-C147-AA7B-A30CB804AD0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42400" y="4545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8" name="Graphic 104">
            <a:extLst>
              <a:ext uri="{FF2B5EF4-FFF2-40B4-BE49-F238E27FC236}">
                <a16:creationId xmlns:a16="http://schemas.microsoft.com/office/drawing/2014/main" id="{A8B02E1C-85D6-484B-9E45-CC78F9E6C4E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545763" y="267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9" name="Graphic 106">
            <a:extLst>
              <a:ext uri="{FF2B5EF4-FFF2-40B4-BE49-F238E27FC236}">
                <a16:creationId xmlns:a16="http://schemas.microsoft.com/office/drawing/2014/main" id="{C99F68B9-1E02-414F-874C-122AC0361EF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555288" y="3611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40" name="Graphic 108">
            <a:extLst>
              <a:ext uri="{FF2B5EF4-FFF2-40B4-BE49-F238E27FC236}">
                <a16:creationId xmlns:a16="http://schemas.microsoft.com/office/drawing/2014/main" id="{7CF4A79C-E7E4-A849-8EA5-11528E4C5A6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58463" y="4545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2020,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a:solidFill>
                <a:schemeClr val="bg1"/>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42CB6761-BAA1-CF4F-BB7B-A8531276DB67}"/>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0114" name="Footer Placeholder 2">
            <a:extLst>
              <a:ext uri="{FF2B5EF4-FFF2-40B4-BE49-F238E27FC236}">
                <a16:creationId xmlns:a16="http://schemas.microsoft.com/office/drawing/2014/main" id="{2E737AAA-DEA9-614D-97B1-37D79883D88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0115" name="Slide Number Placeholder 3">
            <a:extLst>
              <a:ext uri="{FF2B5EF4-FFF2-40B4-BE49-F238E27FC236}">
                <a16:creationId xmlns:a16="http://schemas.microsoft.com/office/drawing/2014/main" id="{75D1742A-C989-7F41-A9E2-D771477594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93F95A8-40E9-E449-BA07-1CD23B04709F}"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a:solidFill>
                <a:srgbClr val="161E2D"/>
              </a:solidFill>
              <a:latin typeface="Arial" panose="020B0604020202020204" pitchFamily="34" charset="0"/>
            </a:endParaRPr>
          </a:p>
        </p:txBody>
      </p:sp>
      <p:sp>
        <p:nvSpPr>
          <p:cNvPr id="90116" name="Text Placeholder 4">
            <a:extLst>
              <a:ext uri="{FF2B5EF4-FFF2-40B4-BE49-F238E27FC236}">
                <a16:creationId xmlns:a16="http://schemas.microsoft.com/office/drawing/2014/main" id="{DED307B5-BABD-EF4B-8537-47DC11B6591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2/8</a:t>
            </a:r>
          </a:p>
        </p:txBody>
      </p:sp>
      <p:pic>
        <p:nvPicPr>
          <p:cNvPr id="90117" name="Graphic 5">
            <a:extLst>
              <a:ext uri="{FF2B5EF4-FFF2-40B4-BE49-F238E27FC236}">
                <a16:creationId xmlns:a16="http://schemas.microsoft.com/office/drawing/2014/main" id="{50CE6DB0-9771-4B4B-9F03-55E8AB56F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TextBox 6">
            <a:extLst>
              <a:ext uri="{FF2B5EF4-FFF2-40B4-BE49-F238E27FC236}">
                <a16:creationId xmlns:a16="http://schemas.microsoft.com/office/drawing/2014/main" id="{DB3A21E2-67FB-5343-9B51-B0EA79857B27}"/>
              </a:ext>
            </a:extLst>
          </p:cNvPr>
          <p:cNvSpPr txBox="1">
            <a:spLocks noChangeArrowheads="1"/>
          </p:cNvSpPr>
          <p:nvPr/>
        </p:nvSpPr>
        <p:spPr bwMode="auto">
          <a:xfrm>
            <a:off x="2227263"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EC2</a:t>
            </a:r>
          </a:p>
        </p:txBody>
      </p:sp>
      <p:sp>
        <p:nvSpPr>
          <p:cNvPr id="90119" name="TextBox 33">
            <a:extLst>
              <a:ext uri="{FF2B5EF4-FFF2-40B4-BE49-F238E27FC236}">
                <a16:creationId xmlns:a16="http://schemas.microsoft.com/office/drawing/2014/main" id="{FEF3C98F-BE86-6F42-83A8-998FCDDA30A8}"/>
              </a:ext>
            </a:extLst>
          </p:cNvPr>
          <p:cNvSpPr txBox="1">
            <a:spLocks noChangeArrowheads="1"/>
          </p:cNvSpPr>
          <p:nvPr/>
        </p:nvSpPr>
        <p:spPr bwMode="auto">
          <a:xfrm>
            <a:off x="3924300" y="3060700"/>
            <a:ext cx="1511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 instance</a:t>
            </a:r>
          </a:p>
        </p:txBody>
      </p:sp>
      <p:sp>
        <p:nvSpPr>
          <p:cNvPr id="90120" name="TextBox 34">
            <a:extLst>
              <a:ext uri="{FF2B5EF4-FFF2-40B4-BE49-F238E27FC236}">
                <a16:creationId xmlns:a16="http://schemas.microsoft.com/office/drawing/2014/main" id="{57AFB304-4B10-0B47-938F-7985A67725A7}"/>
              </a:ext>
            </a:extLst>
          </p:cNvPr>
          <p:cNvSpPr txBox="1">
            <a:spLocks noChangeArrowheads="1"/>
          </p:cNvSpPr>
          <p:nvPr/>
        </p:nvSpPr>
        <p:spPr bwMode="auto">
          <a:xfrm>
            <a:off x="5418138" y="3060700"/>
            <a:ext cx="1511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C4 instance</a:t>
            </a:r>
          </a:p>
        </p:txBody>
      </p:sp>
      <p:sp>
        <p:nvSpPr>
          <p:cNvPr id="90121" name="TextBox 35">
            <a:extLst>
              <a:ext uri="{FF2B5EF4-FFF2-40B4-BE49-F238E27FC236}">
                <a16:creationId xmlns:a16="http://schemas.microsoft.com/office/drawing/2014/main" id="{93D8B320-AEDE-DA4D-939F-231B351D76ED}"/>
              </a:ext>
            </a:extLst>
          </p:cNvPr>
          <p:cNvSpPr txBox="1">
            <a:spLocks noChangeArrowheads="1"/>
          </p:cNvSpPr>
          <p:nvPr/>
        </p:nvSpPr>
        <p:spPr bwMode="auto">
          <a:xfrm>
            <a:off x="6878638" y="3060700"/>
            <a:ext cx="16859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X1 instance</a:t>
            </a:r>
          </a:p>
        </p:txBody>
      </p:sp>
      <p:sp>
        <p:nvSpPr>
          <p:cNvPr id="90122" name="TextBox 36">
            <a:extLst>
              <a:ext uri="{FF2B5EF4-FFF2-40B4-BE49-F238E27FC236}">
                <a16:creationId xmlns:a16="http://schemas.microsoft.com/office/drawing/2014/main" id="{CD8A54CF-98AA-2D49-80F3-7FA7FC39C189}"/>
              </a:ext>
            </a:extLst>
          </p:cNvPr>
          <p:cNvSpPr txBox="1">
            <a:spLocks noChangeArrowheads="1"/>
          </p:cNvSpPr>
          <p:nvPr/>
        </p:nvSpPr>
        <p:spPr bwMode="auto">
          <a:xfrm>
            <a:off x="8534400" y="3060700"/>
            <a:ext cx="14938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90123" name="TextBox 37">
            <a:extLst>
              <a:ext uri="{FF2B5EF4-FFF2-40B4-BE49-F238E27FC236}">
                <a16:creationId xmlns:a16="http://schemas.microsoft.com/office/drawing/2014/main" id="{D926EA0A-EECD-D541-9500-6B2FFEE77B6F}"/>
              </a:ext>
            </a:extLst>
          </p:cNvPr>
          <p:cNvSpPr txBox="1">
            <a:spLocks noChangeArrowheads="1"/>
          </p:cNvSpPr>
          <p:nvPr/>
        </p:nvSpPr>
        <p:spPr bwMode="auto">
          <a:xfrm>
            <a:off x="9712325" y="3060700"/>
            <a:ext cx="21542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with</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CloudWatch</a:t>
            </a:r>
          </a:p>
        </p:txBody>
      </p:sp>
      <p:sp>
        <p:nvSpPr>
          <p:cNvPr id="90124" name="TextBox 38">
            <a:extLst>
              <a:ext uri="{FF2B5EF4-FFF2-40B4-BE49-F238E27FC236}">
                <a16:creationId xmlns:a16="http://schemas.microsoft.com/office/drawing/2014/main" id="{8D3B80B6-B629-9045-B2A5-DD946902BE82}"/>
              </a:ext>
            </a:extLst>
          </p:cNvPr>
          <p:cNvSpPr txBox="1">
            <a:spLocks noChangeArrowheads="1"/>
          </p:cNvSpPr>
          <p:nvPr/>
        </p:nvSpPr>
        <p:spPr bwMode="auto">
          <a:xfrm>
            <a:off x="2643188" y="4008438"/>
            <a:ext cx="12811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M5a instance</a:t>
            </a:r>
          </a:p>
        </p:txBody>
      </p:sp>
      <p:sp>
        <p:nvSpPr>
          <p:cNvPr id="90125" name="TextBox 39">
            <a:extLst>
              <a:ext uri="{FF2B5EF4-FFF2-40B4-BE49-F238E27FC236}">
                <a16:creationId xmlns:a16="http://schemas.microsoft.com/office/drawing/2014/main" id="{D9B8B2C0-CD0A-F64C-A4C4-378B38DF10D5}"/>
              </a:ext>
            </a:extLst>
          </p:cNvPr>
          <p:cNvSpPr txBox="1">
            <a:spLocks noChangeArrowheads="1"/>
          </p:cNvSpPr>
          <p:nvPr/>
        </p:nvSpPr>
        <p:spPr bwMode="auto">
          <a:xfrm>
            <a:off x="3924300" y="400843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 instance</a:t>
            </a:r>
          </a:p>
        </p:txBody>
      </p:sp>
      <p:sp>
        <p:nvSpPr>
          <p:cNvPr id="90126" name="TextBox 40">
            <a:extLst>
              <a:ext uri="{FF2B5EF4-FFF2-40B4-BE49-F238E27FC236}">
                <a16:creationId xmlns:a16="http://schemas.microsoft.com/office/drawing/2014/main" id="{7DD5159F-EAA4-1E44-BADB-BE4B70081790}"/>
              </a:ext>
            </a:extLst>
          </p:cNvPr>
          <p:cNvSpPr txBox="1">
            <a:spLocks noChangeArrowheads="1"/>
          </p:cNvSpPr>
          <p:nvPr/>
        </p:nvSpPr>
        <p:spPr bwMode="auto">
          <a:xfrm>
            <a:off x="5418138" y="4008438"/>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G3 instance</a:t>
            </a:r>
          </a:p>
        </p:txBody>
      </p:sp>
      <p:sp>
        <p:nvSpPr>
          <p:cNvPr id="90127" name="TextBox 41">
            <a:extLst>
              <a:ext uri="{FF2B5EF4-FFF2-40B4-BE49-F238E27FC236}">
                <a16:creationId xmlns:a16="http://schemas.microsoft.com/office/drawing/2014/main" id="{7492E31F-8F17-AA4A-8FD4-0FCB9C393516}"/>
              </a:ext>
            </a:extLst>
          </p:cNvPr>
          <p:cNvSpPr txBox="1">
            <a:spLocks noChangeArrowheads="1"/>
          </p:cNvSpPr>
          <p:nvPr/>
        </p:nvSpPr>
        <p:spPr bwMode="auto">
          <a:xfrm>
            <a:off x="6878638" y="4008438"/>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F1 instance</a:t>
            </a:r>
          </a:p>
        </p:txBody>
      </p:sp>
      <p:sp>
        <p:nvSpPr>
          <p:cNvPr id="90128" name="TextBox 54">
            <a:extLst>
              <a:ext uri="{FF2B5EF4-FFF2-40B4-BE49-F238E27FC236}">
                <a16:creationId xmlns:a16="http://schemas.microsoft.com/office/drawing/2014/main" id="{CE20FE4E-48F0-7E48-889F-B97CFF6AEB52}"/>
              </a:ext>
            </a:extLst>
          </p:cNvPr>
          <p:cNvSpPr txBox="1">
            <a:spLocks noChangeArrowheads="1"/>
          </p:cNvSpPr>
          <p:nvPr/>
        </p:nvSpPr>
        <p:spPr bwMode="auto">
          <a:xfrm>
            <a:off x="2536825" y="3060700"/>
            <a:ext cx="15128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DB instance</a:t>
            </a:r>
          </a:p>
        </p:txBody>
      </p:sp>
      <p:pic>
        <p:nvPicPr>
          <p:cNvPr id="90129" name="Graphic 46">
            <a:extLst>
              <a:ext uri="{FF2B5EF4-FFF2-40B4-BE49-F238E27FC236}">
                <a16:creationId xmlns:a16="http://schemas.microsoft.com/office/drawing/2014/main" id="{2C9C12A4-F1FF-0B44-9E1D-3DC009693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3" y="2667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0" name="Graphic 66">
            <a:extLst>
              <a:ext uri="{FF2B5EF4-FFF2-40B4-BE49-F238E27FC236}">
                <a16:creationId xmlns:a16="http://schemas.microsoft.com/office/drawing/2014/main" id="{C20FFD92-9876-A841-B4DB-3706EC6B9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288" y="2665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1" name="Graphic 70">
            <a:extLst>
              <a:ext uri="{FF2B5EF4-FFF2-40B4-BE49-F238E27FC236}">
                <a16:creationId xmlns:a16="http://schemas.microsoft.com/office/drawing/2014/main" id="{9A175C1F-44D5-0A49-9BAD-1590E66E6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7863" y="26638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2" name="Graphic 72">
            <a:extLst>
              <a:ext uri="{FF2B5EF4-FFF2-40B4-BE49-F238E27FC236}">
                <a16:creationId xmlns:a16="http://schemas.microsoft.com/office/drawing/2014/main" id="{8F3BC13F-19E6-904D-AD2E-92EE362DC9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288" y="3608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3" name="Graphic 80">
            <a:extLst>
              <a:ext uri="{FF2B5EF4-FFF2-40B4-BE49-F238E27FC236}">
                <a16:creationId xmlns:a16="http://schemas.microsoft.com/office/drawing/2014/main" id="{D016BDA2-335C-9646-805E-019B659F1D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8338" y="3609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4" name="Graphic 84">
            <a:extLst>
              <a:ext uri="{FF2B5EF4-FFF2-40B4-BE49-F238E27FC236}">
                <a16:creationId xmlns:a16="http://schemas.microsoft.com/office/drawing/2014/main" id="{0DD9A928-3616-E04F-9BC3-47E10782D4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9313" y="3611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5" name="Graphic 92">
            <a:extLst>
              <a:ext uri="{FF2B5EF4-FFF2-40B4-BE49-F238E27FC236}">
                <a16:creationId xmlns:a16="http://schemas.microsoft.com/office/drawing/2014/main" id="{02A86F08-D32B-AB44-BF0A-6C988280F7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5063" y="2665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6" name="Graphic 94">
            <a:extLst>
              <a:ext uri="{FF2B5EF4-FFF2-40B4-BE49-F238E27FC236}">
                <a16:creationId xmlns:a16="http://schemas.microsoft.com/office/drawing/2014/main" id="{0EB926C4-0414-EA40-8ABF-47582DA5F2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6650" y="3609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7" name="Graphic 102">
            <a:extLst>
              <a:ext uri="{FF2B5EF4-FFF2-40B4-BE49-F238E27FC236}">
                <a16:creationId xmlns:a16="http://schemas.microsoft.com/office/drawing/2014/main" id="{8C76355A-F66C-AC4C-A244-2282716688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0813" y="2671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8" name="Graphic 110">
            <a:extLst>
              <a:ext uri="{FF2B5EF4-FFF2-40B4-BE49-F238E27FC236}">
                <a16:creationId xmlns:a16="http://schemas.microsoft.com/office/drawing/2014/main" id="{2AFD8933-498E-CF4E-95C9-C48FC8B893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55288" y="2667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9" name="TextBox 73">
            <a:extLst>
              <a:ext uri="{FF2B5EF4-FFF2-40B4-BE49-F238E27FC236}">
                <a16:creationId xmlns:a16="http://schemas.microsoft.com/office/drawing/2014/main" id="{C70C7C7E-4B36-7B40-A583-0D6D2543A70E}"/>
              </a:ext>
            </a:extLst>
          </p:cNvPr>
          <p:cNvSpPr txBox="1">
            <a:spLocks noChangeArrowheads="1"/>
          </p:cNvSpPr>
          <p:nvPr/>
        </p:nvSpPr>
        <p:spPr bwMode="auto">
          <a:xfrm>
            <a:off x="8447088" y="4008438"/>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M6g instance</a:t>
            </a:r>
          </a:p>
        </p:txBody>
      </p:sp>
      <p:pic>
        <p:nvPicPr>
          <p:cNvPr id="90140" name="Graphic 75">
            <a:extLst>
              <a:ext uri="{FF2B5EF4-FFF2-40B4-BE49-F238E27FC236}">
                <a16:creationId xmlns:a16="http://schemas.microsoft.com/office/drawing/2014/main" id="{6044D5EF-932D-0340-A417-9C74092083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53513" y="3609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41" name="TextBox 77">
            <a:extLst>
              <a:ext uri="{FF2B5EF4-FFF2-40B4-BE49-F238E27FC236}">
                <a16:creationId xmlns:a16="http://schemas.microsoft.com/office/drawing/2014/main" id="{DE783226-F590-5347-B952-0C200ECED210}"/>
              </a:ext>
            </a:extLst>
          </p:cNvPr>
          <p:cNvSpPr txBox="1">
            <a:spLocks noChangeArrowheads="1"/>
          </p:cNvSpPr>
          <p:nvPr/>
        </p:nvSpPr>
        <p:spPr bwMode="auto">
          <a:xfrm>
            <a:off x="9948863" y="4008438"/>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R6g instance</a:t>
            </a:r>
          </a:p>
        </p:txBody>
      </p:sp>
      <p:pic>
        <p:nvPicPr>
          <p:cNvPr id="90142" name="Graphic 79">
            <a:extLst>
              <a:ext uri="{FF2B5EF4-FFF2-40B4-BE49-F238E27FC236}">
                <a16:creationId xmlns:a16="http://schemas.microsoft.com/office/drawing/2014/main" id="{10482384-F77A-BE4C-B719-905FCC4392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56875" y="3609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43" name="TextBox 81">
            <a:extLst>
              <a:ext uri="{FF2B5EF4-FFF2-40B4-BE49-F238E27FC236}">
                <a16:creationId xmlns:a16="http://schemas.microsoft.com/office/drawing/2014/main" id="{ADFD070B-C25E-D447-B7C2-B856EF548CB8}"/>
              </a:ext>
            </a:extLst>
          </p:cNvPr>
          <p:cNvSpPr txBox="1">
            <a:spLocks noChangeArrowheads="1"/>
          </p:cNvSpPr>
          <p:nvPr/>
        </p:nvSpPr>
        <p:spPr bwMode="auto">
          <a:xfrm>
            <a:off x="2643188" y="4978400"/>
            <a:ext cx="12811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C6g instance</a:t>
            </a:r>
          </a:p>
        </p:txBody>
      </p:sp>
      <p:pic>
        <p:nvPicPr>
          <p:cNvPr id="90144" name="Graphic 83">
            <a:extLst>
              <a:ext uri="{FF2B5EF4-FFF2-40B4-BE49-F238E27FC236}">
                <a16:creationId xmlns:a16="http://schemas.microsoft.com/office/drawing/2014/main" id="{FBAE8AA5-EC60-4D42-B628-FDCBB53D86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62288" y="4578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9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3/8</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217738" y="326072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489450" y="326072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217738" y="4318000"/>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47163" y="1946275"/>
            <a:ext cx="2201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EC2</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Graphic 13">
            <a:extLst>
              <a:ext uri="{FF2B5EF4-FFF2-40B4-BE49-F238E27FC236}">
                <a16:creationId xmlns:a16="http://schemas.microsoft.com/office/drawing/2014/main" id="{5DC8F05B-3390-1F45-96BD-D0A33CBC5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9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4/8</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Serverless</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Application Repository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5/8</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6/8</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Thinkbox</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7/8</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8/8</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Parallel 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Amazon Elastic</a:t>
            </a:r>
          </a:p>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Container Kubernetes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Elastic</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Container Registry</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Elastic</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Container Service</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260725"/>
            <a:ext cx="11858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260725"/>
            <a:ext cx="12271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357688"/>
            <a:ext cx="12096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357688"/>
            <a:ext cx="12207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4495800" y="3260725"/>
            <a:ext cx="2268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4495800" y="4357688"/>
            <a:ext cx="22685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5414963"/>
            <a:ext cx="12096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5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8175"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8988" y="3919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341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4938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59</a:t>
            </a:fld>
            <a:endParaRPr lang="en-US" altLang="en-US">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a:t>Architecture diagrams are a great way to communicate your design, deployment, and topology. </a:t>
            </a:r>
          </a:p>
          <a:p>
            <a:pPr eaLnBrk="1" hangingPunct="1"/>
            <a:r>
              <a:rPr lang="en-US" altLang="en-US" sz="1800"/>
              <a:t>In this deck, you will find an official collection of AWS service icons, resources, and other tools to help you build customer-focused and consistent AWS Architecture diagrams.</a:t>
            </a:r>
          </a:p>
          <a:p>
            <a:pPr eaLnBrk="1" hangingPunct="1"/>
            <a:r>
              <a:rPr lang="en-US" altLang="en-US" sz="180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grpSp>
        <p:nvGrpSpPr>
          <p:cNvPr id="43011" name="Group 6">
            <a:extLst>
              <a:ext uri="{FF2B5EF4-FFF2-40B4-BE49-F238E27FC236}">
                <a16:creationId xmlns:a16="http://schemas.microsoft.com/office/drawing/2014/main" id="{EB1A2652-B475-2548-92DE-1BE3B023806B}"/>
              </a:ext>
            </a:extLst>
          </p:cNvPr>
          <p:cNvGrpSpPr>
            <a:grpSpLocks/>
          </p:cNvGrpSpPr>
          <p:nvPr/>
        </p:nvGrpSpPr>
        <p:grpSpPr bwMode="auto">
          <a:xfrm>
            <a:off x="6284913" y="1176338"/>
            <a:ext cx="5600700" cy="3786187"/>
            <a:chOff x="3963647" y="1129248"/>
            <a:chExt cx="6930777" cy="4686336"/>
          </a:xfrm>
        </p:grpSpPr>
        <p:sp>
          <p:nvSpPr>
            <p:cNvPr id="8" name="Rectangle 7">
              <a:extLst>
                <a:ext uri="{FF2B5EF4-FFF2-40B4-BE49-F238E27FC236}">
                  <a16:creationId xmlns:a16="http://schemas.microsoft.com/office/drawing/2014/main" id="{A40064E4-087F-B845-A335-3083F0BB5979}"/>
                </a:ext>
              </a:extLst>
            </p:cNvPr>
            <p:cNvSpPr/>
            <p:nvPr/>
          </p:nvSpPr>
          <p:spPr>
            <a:xfrm>
              <a:off x="4036333" y="2003637"/>
              <a:ext cx="6775582" cy="33737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ln w="0"/>
                  <a:solidFill>
                    <a:srgbClr val="1E8900"/>
                  </a:solidFill>
                </a:rPr>
                <a:t>VPC</a:t>
              </a:r>
            </a:p>
          </p:txBody>
        </p:sp>
        <p:sp>
          <p:nvSpPr>
            <p:cNvPr id="9" name="Rectangle 8">
              <a:extLst>
                <a:ext uri="{FF2B5EF4-FFF2-40B4-BE49-F238E27FC236}">
                  <a16:creationId xmlns:a16="http://schemas.microsoft.com/office/drawing/2014/main" id="{0B997957-54D6-D94B-9FEF-94D737AC520D}"/>
                </a:ext>
              </a:extLst>
            </p:cNvPr>
            <p:cNvSpPr/>
            <p:nvPr/>
          </p:nvSpPr>
          <p:spPr>
            <a:xfrm>
              <a:off x="3963647" y="1129248"/>
              <a:ext cx="6930777"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solidFill>
                    <a:sysClr val="windowText" lastClr="000000"/>
                  </a:solidFill>
                </a:rPr>
                <a:t>AWS Cloud</a:t>
              </a:r>
            </a:p>
          </p:txBody>
        </p:sp>
        <p:sp>
          <p:nvSpPr>
            <p:cNvPr id="10" name="Rectangle 9">
              <a:extLst>
                <a:ext uri="{FF2B5EF4-FFF2-40B4-BE49-F238E27FC236}">
                  <a16:creationId xmlns:a16="http://schemas.microsoft.com/office/drawing/2014/main" id="{804AC3CC-3D6D-3944-BFA5-3E9C058A2F60}"/>
                </a:ext>
              </a:extLst>
            </p:cNvPr>
            <p:cNvSpPr/>
            <p:nvPr/>
          </p:nvSpPr>
          <p:spPr>
            <a:xfrm>
              <a:off x="4411554" y="1620478"/>
              <a:ext cx="2096127"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rPr>
                <a:t>Availability Zone 1</a:t>
              </a:r>
            </a:p>
          </p:txBody>
        </p:sp>
        <p:sp>
          <p:nvSpPr>
            <p:cNvPr id="11" name="Rectangle 10">
              <a:extLst>
                <a:ext uri="{FF2B5EF4-FFF2-40B4-BE49-F238E27FC236}">
                  <a16:creationId xmlns:a16="http://schemas.microsoft.com/office/drawing/2014/main" id="{91A115E8-9FC6-A34B-A06E-E4C89AF3B440}"/>
                </a:ext>
              </a:extLst>
            </p:cNvPr>
            <p:cNvSpPr/>
            <p:nvPr/>
          </p:nvSpPr>
          <p:spPr>
            <a:xfrm>
              <a:off x="4497993" y="3272976"/>
              <a:ext cx="6117472" cy="9706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rPr>
                <a:t>Auto Scaling group</a:t>
              </a:r>
            </a:p>
          </p:txBody>
        </p:sp>
        <p:pic>
          <p:nvPicPr>
            <p:cNvPr id="43018" name="Graphic 11">
              <a:extLst>
                <a:ext uri="{FF2B5EF4-FFF2-40B4-BE49-F238E27FC236}">
                  <a16:creationId xmlns:a16="http://schemas.microsoft.com/office/drawing/2014/main" id="{5261A0E9-0F8B-A744-B6C0-E3C0F7CA9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745" y="3272976"/>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Graphic 12">
              <a:extLst>
                <a:ext uri="{FF2B5EF4-FFF2-40B4-BE49-F238E27FC236}">
                  <a16:creationId xmlns:a16="http://schemas.microsoft.com/office/drawing/2014/main" id="{39987A7D-E4DB-D844-8FE3-460321FD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7" y="1129248"/>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Graphic 13">
              <a:extLst>
                <a:ext uri="{FF2B5EF4-FFF2-40B4-BE49-F238E27FC236}">
                  <a16:creationId xmlns:a16="http://schemas.microsoft.com/office/drawing/2014/main" id="{10C10F7C-DA20-5947-B665-894968A1C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333" y="2003637"/>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B1E8A385-A988-DB49-A5C1-49ADADF9626C}"/>
                </a:ext>
              </a:extLst>
            </p:cNvPr>
            <p:cNvSpPr/>
            <p:nvPr/>
          </p:nvSpPr>
          <p:spPr>
            <a:xfrm>
              <a:off x="8613632" y="1620478"/>
              <a:ext cx="2096128"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rPr>
                <a:t>Availability Zone 2</a:t>
              </a:r>
            </a:p>
          </p:txBody>
        </p:sp>
        <p:sp>
          <p:nvSpPr>
            <p:cNvPr id="16" name="Rectangle 15">
              <a:extLst>
                <a:ext uri="{FF2B5EF4-FFF2-40B4-BE49-F238E27FC236}">
                  <a16:creationId xmlns:a16="http://schemas.microsoft.com/office/drawing/2014/main" id="{62830279-65AA-414F-9407-D3FFCD24945E}"/>
                </a:ext>
              </a:extLst>
            </p:cNvPr>
            <p:cNvSpPr/>
            <p:nvPr/>
          </p:nvSpPr>
          <p:spPr>
            <a:xfrm>
              <a:off x="4497993" y="4322244"/>
              <a:ext cx="6117472" cy="96870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rPr>
                <a:t>Auto Scaling group</a:t>
              </a:r>
            </a:p>
          </p:txBody>
        </p:sp>
        <p:pic>
          <p:nvPicPr>
            <p:cNvPr id="43023" name="Graphic 16">
              <a:extLst>
                <a:ext uri="{FF2B5EF4-FFF2-40B4-BE49-F238E27FC236}">
                  <a16:creationId xmlns:a16="http://schemas.microsoft.com/office/drawing/2014/main" id="{97766D77-0FA5-6A42-A533-B3CC20118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67" y="4324210"/>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Graphic 17">
              <a:extLst>
                <a:ext uri="{FF2B5EF4-FFF2-40B4-BE49-F238E27FC236}">
                  <a16:creationId xmlns:a16="http://schemas.microsoft.com/office/drawing/2014/main" id="{854B5534-A231-8546-B7F7-630A277E5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860" y="2333744"/>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5" name="TextBox 18">
              <a:extLst>
                <a:ext uri="{FF2B5EF4-FFF2-40B4-BE49-F238E27FC236}">
                  <a16:creationId xmlns:a16="http://schemas.microsoft.com/office/drawing/2014/main" id="{8F995DBD-4DD3-B64F-B450-A74AAFD8C5F7}"/>
                </a:ext>
              </a:extLst>
            </p:cNvPr>
            <p:cNvSpPr txBox="1">
              <a:spLocks noChangeArrowheads="1"/>
            </p:cNvSpPr>
            <p:nvPr/>
          </p:nvSpPr>
          <p:spPr bwMode="auto">
            <a:xfrm>
              <a:off x="4576400" y="2803108"/>
              <a:ext cx="1766913" cy="31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232F3E"/>
                  </a:solidFill>
                </a:rPr>
                <a:t>NAT gateway</a:t>
              </a:r>
            </a:p>
          </p:txBody>
        </p:sp>
        <p:pic>
          <p:nvPicPr>
            <p:cNvPr id="43026" name="Graphic 19">
              <a:extLst>
                <a:ext uri="{FF2B5EF4-FFF2-40B4-BE49-F238E27FC236}">
                  <a16:creationId xmlns:a16="http://schemas.microsoft.com/office/drawing/2014/main" id="{5C11495B-726D-244C-A9D7-F3E893137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5150" y="2333744"/>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TextBox 20">
              <a:extLst>
                <a:ext uri="{FF2B5EF4-FFF2-40B4-BE49-F238E27FC236}">
                  <a16:creationId xmlns:a16="http://schemas.microsoft.com/office/drawing/2014/main" id="{E8ADDB99-F2E9-964F-83E5-E2DE5E84FA77}"/>
                </a:ext>
              </a:extLst>
            </p:cNvPr>
            <p:cNvSpPr txBox="1">
              <a:spLocks noChangeArrowheads="1"/>
            </p:cNvSpPr>
            <p:nvPr/>
          </p:nvSpPr>
          <p:spPr bwMode="auto">
            <a:xfrm>
              <a:off x="8765970" y="2803108"/>
              <a:ext cx="1766913" cy="31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232F3E"/>
                  </a:solidFill>
                </a:rPr>
                <a:t>NAT gateway</a:t>
              </a:r>
            </a:p>
          </p:txBody>
        </p:sp>
        <p:pic>
          <p:nvPicPr>
            <p:cNvPr id="43028" name="Graphic 21">
              <a:extLst>
                <a:ext uri="{FF2B5EF4-FFF2-40B4-BE49-F238E27FC236}">
                  <a16:creationId xmlns:a16="http://schemas.microsoft.com/office/drawing/2014/main" id="{561E4467-BB15-6B4A-9C76-1064A06F0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3418380"/>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TextBox 22">
              <a:extLst>
                <a:ext uri="{FF2B5EF4-FFF2-40B4-BE49-F238E27FC236}">
                  <a16:creationId xmlns:a16="http://schemas.microsoft.com/office/drawing/2014/main" id="{A50E05FC-D93B-EB49-A861-99CBADF70EC3}"/>
                </a:ext>
              </a:extLst>
            </p:cNvPr>
            <p:cNvSpPr txBox="1">
              <a:spLocks noChangeArrowheads="1"/>
            </p:cNvSpPr>
            <p:nvPr/>
          </p:nvSpPr>
          <p:spPr bwMode="auto">
            <a:xfrm>
              <a:off x="4576400" y="3863814"/>
              <a:ext cx="1766913" cy="31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232F3E"/>
                  </a:solidFill>
                </a:rPr>
                <a:t>Instance</a:t>
              </a:r>
            </a:p>
          </p:txBody>
        </p:sp>
        <p:pic>
          <p:nvPicPr>
            <p:cNvPr id="43030" name="Graphic 23">
              <a:extLst>
                <a:ext uri="{FF2B5EF4-FFF2-40B4-BE49-F238E27FC236}">
                  <a16:creationId xmlns:a16="http://schemas.microsoft.com/office/drawing/2014/main" id="{3B0596A7-88D3-6E4F-A73F-E3289FDC1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3418380"/>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1" name="TextBox 24">
              <a:extLst>
                <a:ext uri="{FF2B5EF4-FFF2-40B4-BE49-F238E27FC236}">
                  <a16:creationId xmlns:a16="http://schemas.microsoft.com/office/drawing/2014/main" id="{7182A22B-F31F-344C-92C8-D72309E14D44}"/>
                </a:ext>
              </a:extLst>
            </p:cNvPr>
            <p:cNvSpPr txBox="1">
              <a:spLocks noChangeArrowheads="1"/>
            </p:cNvSpPr>
            <p:nvPr/>
          </p:nvSpPr>
          <p:spPr bwMode="auto">
            <a:xfrm>
              <a:off x="8778162" y="3863814"/>
              <a:ext cx="1766913" cy="31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232F3E"/>
                  </a:solidFill>
                </a:rPr>
                <a:t>Instance</a:t>
              </a:r>
            </a:p>
          </p:txBody>
        </p:sp>
        <p:pic>
          <p:nvPicPr>
            <p:cNvPr id="43032" name="Graphic 25">
              <a:extLst>
                <a:ext uri="{FF2B5EF4-FFF2-40B4-BE49-F238E27FC236}">
                  <a16:creationId xmlns:a16="http://schemas.microsoft.com/office/drawing/2014/main" id="{71D82907-2ECE-3549-8A05-667074E2E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4479438"/>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3" name="TextBox 26">
              <a:extLst>
                <a:ext uri="{FF2B5EF4-FFF2-40B4-BE49-F238E27FC236}">
                  <a16:creationId xmlns:a16="http://schemas.microsoft.com/office/drawing/2014/main" id="{A60481A7-D0A9-3F49-B2B1-D1B51BBA14EE}"/>
                </a:ext>
              </a:extLst>
            </p:cNvPr>
            <p:cNvSpPr txBox="1">
              <a:spLocks noChangeArrowheads="1"/>
            </p:cNvSpPr>
            <p:nvPr/>
          </p:nvSpPr>
          <p:spPr bwMode="auto">
            <a:xfrm>
              <a:off x="4576400" y="4924516"/>
              <a:ext cx="1766913" cy="31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232F3E"/>
                  </a:solidFill>
                </a:rPr>
                <a:t>Instance</a:t>
              </a:r>
            </a:p>
          </p:txBody>
        </p:sp>
        <p:pic>
          <p:nvPicPr>
            <p:cNvPr id="43034" name="Graphic 27">
              <a:extLst>
                <a:ext uri="{FF2B5EF4-FFF2-40B4-BE49-F238E27FC236}">
                  <a16:creationId xmlns:a16="http://schemas.microsoft.com/office/drawing/2014/main" id="{013EC10A-3BE0-E14A-BDDC-37F7AB33D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4479438"/>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5" name="TextBox 28">
              <a:extLst>
                <a:ext uri="{FF2B5EF4-FFF2-40B4-BE49-F238E27FC236}">
                  <a16:creationId xmlns:a16="http://schemas.microsoft.com/office/drawing/2014/main" id="{FA2D1C92-6CCC-3147-A073-1D62FB8E4813}"/>
                </a:ext>
              </a:extLst>
            </p:cNvPr>
            <p:cNvSpPr txBox="1">
              <a:spLocks noChangeArrowheads="1"/>
            </p:cNvSpPr>
            <p:nvPr/>
          </p:nvSpPr>
          <p:spPr bwMode="auto">
            <a:xfrm>
              <a:off x="8778162" y="4924516"/>
              <a:ext cx="1766913" cy="31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232F3E"/>
                  </a:solidFill>
                </a:rPr>
                <a:t>Instance</a:t>
              </a:r>
            </a:p>
          </p:txBody>
        </p:sp>
        <p:pic>
          <p:nvPicPr>
            <p:cNvPr id="43036" name="Graphic 29">
              <a:extLst>
                <a:ext uri="{FF2B5EF4-FFF2-40B4-BE49-F238E27FC236}">
                  <a16:creationId xmlns:a16="http://schemas.microsoft.com/office/drawing/2014/main" id="{97E0029A-B465-AF4D-B470-8E2AEA6B7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011" y="2082234"/>
              <a:ext cx="711151" cy="71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7" name="TextBox 30">
              <a:extLst>
                <a:ext uri="{FF2B5EF4-FFF2-40B4-BE49-F238E27FC236}">
                  <a16:creationId xmlns:a16="http://schemas.microsoft.com/office/drawing/2014/main" id="{EF3FF100-15EB-DD41-8868-AFE1003B34FE}"/>
                </a:ext>
              </a:extLst>
            </p:cNvPr>
            <p:cNvSpPr txBox="1">
              <a:spLocks noChangeArrowheads="1"/>
            </p:cNvSpPr>
            <p:nvPr/>
          </p:nvSpPr>
          <p:spPr bwMode="auto">
            <a:xfrm>
              <a:off x="6748137" y="2752244"/>
              <a:ext cx="1614648" cy="51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232F3E"/>
                  </a:solidFill>
                </a:rPr>
                <a:t>Amazon EC2 Auto Scaling</a:t>
              </a:r>
            </a:p>
          </p:txBody>
        </p:sp>
      </p:gr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6</a:t>
            </a:fld>
            <a:endParaRPr lang="en-US" altLang="en-US">
              <a:solidFill>
                <a:srgbClr val="161E2D"/>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Managed</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Professional</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Graphic 7">
            <a:extLst>
              <a:ext uri="{FF2B5EF4-FFF2-40B4-BE49-F238E27FC236}">
                <a16:creationId xmlns:a16="http://schemas.microsoft.com/office/drawing/2014/main" id="{4D96E95C-BC2D-D449-91AE-59624D7DB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Title 1">
            <a:extLst>
              <a:ext uri="{FF2B5EF4-FFF2-40B4-BE49-F238E27FC236}">
                <a16:creationId xmlns:a16="http://schemas.microsoft.com/office/drawing/2014/main" id="{E8E2D965-76CE-9442-B54D-DAF610855100}"/>
              </a:ext>
            </a:extLst>
          </p:cNvPr>
          <p:cNvSpPr>
            <a:spLocks noGrp="1" noChangeArrowheads="1"/>
          </p:cNvSpPr>
          <p:nvPr>
            <p:ph type="ctrTitle"/>
          </p:nvPr>
        </p:nvSpPr>
        <p:spPr>
          <a:xfrm>
            <a:off x="290513" y="2101850"/>
            <a:ext cx="8196262" cy="2251075"/>
          </a:xfrm>
        </p:spPr>
        <p:txBody>
          <a:bodyPr/>
          <a:lstStyle/>
          <a:p>
            <a:pPr eaLnBrk="1" hangingPunct="1"/>
            <a:r>
              <a:rPr lang="en-US" altLang="en-US"/>
              <a:t>Customer Engagement</a:t>
            </a:r>
          </a:p>
        </p:txBody>
      </p:sp>
      <p:sp>
        <p:nvSpPr>
          <p:cNvPr id="101379" name="Footer Placeholder 2">
            <a:extLst>
              <a:ext uri="{FF2B5EF4-FFF2-40B4-BE49-F238E27FC236}">
                <a16:creationId xmlns:a16="http://schemas.microsoft.com/office/drawing/2014/main" id="{9E251E64-E705-6447-B9EA-DFDAD33A04A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01380" name="Slide Number Placeholder 3">
            <a:extLst>
              <a:ext uri="{FF2B5EF4-FFF2-40B4-BE49-F238E27FC236}">
                <a16:creationId xmlns:a16="http://schemas.microsoft.com/office/drawing/2014/main" id="{9368BD47-6E85-644C-BCE3-5B439300BB5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4301D7-ACEA-0C4B-AA83-9C1D187B0AEA}"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a:solidFill>
                <a:srgbClr val="161E2D"/>
              </a:solidFill>
              <a:latin typeface="Arial" panose="020B0604020202020204" pitchFamily="34" charset="0"/>
            </a:endParaRPr>
          </a:p>
        </p:txBody>
      </p:sp>
      <p:sp>
        <p:nvSpPr>
          <p:cNvPr id="101381" name="Title 3">
            <a:extLst>
              <a:ext uri="{FF2B5EF4-FFF2-40B4-BE49-F238E27FC236}">
                <a16:creationId xmlns:a16="http://schemas.microsoft.com/office/drawing/2014/main" id="{D8B6A48C-0E2C-FB4B-BF23-422EB1D25C5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Graphic 18">
            <a:extLst>
              <a:ext uri="{FF2B5EF4-FFF2-40B4-BE49-F238E27FC236}">
                <a16:creationId xmlns:a16="http://schemas.microsoft.com/office/drawing/2014/main" id="{56B7FF15-141E-664D-92CF-A7BDE2D9B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2" name="Graphic 23">
            <a:extLst>
              <a:ext uri="{FF2B5EF4-FFF2-40B4-BE49-F238E27FC236}">
                <a16:creationId xmlns:a16="http://schemas.microsoft.com/office/drawing/2014/main" id="{BC9C24BD-8331-0844-8B7D-05CAF6FEB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3" name="Graphic 7">
            <a:extLst>
              <a:ext uri="{FF2B5EF4-FFF2-40B4-BE49-F238E27FC236}">
                <a16:creationId xmlns:a16="http://schemas.microsoft.com/office/drawing/2014/main" id="{F17DDAAD-1A36-3949-B635-236A64D69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itle 1">
            <a:extLst>
              <a:ext uri="{FF2B5EF4-FFF2-40B4-BE49-F238E27FC236}">
                <a16:creationId xmlns:a16="http://schemas.microsoft.com/office/drawing/2014/main" id="{595EDA91-2BA1-1049-99CC-F7B6F8552189}"/>
              </a:ext>
            </a:extLst>
          </p:cNvPr>
          <p:cNvSpPr>
            <a:spLocks noGrp="1" noChangeArrowheads="1"/>
          </p:cNvSpPr>
          <p:nvPr>
            <p:ph type="title"/>
          </p:nvPr>
        </p:nvSpPr>
        <p:spPr>
          <a:xfrm>
            <a:off x="241300" y="365125"/>
            <a:ext cx="8637588" cy="644525"/>
          </a:xfrm>
        </p:spPr>
        <p:txBody>
          <a:bodyPr/>
          <a:lstStyle/>
          <a:p>
            <a:pPr eaLnBrk="1" hangingPunct="1"/>
            <a:r>
              <a:rPr lang="en-US" altLang="en-US"/>
              <a:t>Customer Engagement</a:t>
            </a:r>
          </a:p>
        </p:txBody>
      </p:sp>
      <p:sp>
        <p:nvSpPr>
          <p:cNvPr id="102405" name="Footer Placeholder 2">
            <a:extLst>
              <a:ext uri="{FF2B5EF4-FFF2-40B4-BE49-F238E27FC236}">
                <a16:creationId xmlns:a16="http://schemas.microsoft.com/office/drawing/2014/main" id="{DA687C3C-90F2-7E43-AED5-D960C9C871A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02406" name="Slide Number Placeholder 3">
            <a:extLst>
              <a:ext uri="{FF2B5EF4-FFF2-40B4-BE49-F238E27FC236}">
                <a16:creationId xmlns:a16="http://schemas.microsoft.com/office/drawing/2014/main" id="{6B54A487-41D9-804B-9DFA-1A5B403E40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8DFDB4-A61A-3849-BF8D-A1039578B171}"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a:solidFill>
                <a:srgbClr val="161E2D"/>
              </a:solidFill>
              <a:latin typeface="Arial" panose="020B0604020202020204" pitchFamily="34" charset="0"/>
            </a:endParaRPr>
          </a:p>
        </p:txBody>
      </p:sp>
      <p:sp>
        <p:nvSpPr>
          <p:cNvPr id="102407" name="Text Placeholder 4">
            <a:extLst>
              <a:ext uri="{FF2B5EF4-FFF2-40B4-BE49-F238E27FC236}">
                <a16:creationId xmlns:a16="http://schemas.microsoft.com/office/drawing/2014/main" id="{A8CAF598-A82A-3242-BD37-A9E8563A2C6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02408" name="TextBox 9">
            <a:extLst>
              <a:ext uri="{FF2B5EF4-FFF2-40B4-BE49-F238E27FC236}">
                <a16:creationId xmlns:a16="http://schemas.microsoft.com/office/drawing/2014/main" id="{3EDA73CC-C476-0041-980F-F0412D9D15EC}"/>
              </a:ext>
            </a:extLst>
          </p:cNvPr>
          <p:cNvSpPr txBox="1">
            <a:spLocks noChangeArrowheads="1"/>
          </p:cNvSpPr>
          <p:nvPr/>
        </p:nvSpPr>
        <p:spPr bwMode="auto">
          <a:xfrm>
            <a:off x="2239963"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2410" name="TextBox 11">
            <a:extLst>
              <a:ext uri="{FF2B5EF4-FFF2-40B4-BE49-F238E27FC236}">
                <a16:creationId xmlns:a16="http://schemas.microsoft.com/office/drawing/2014/main" id="{15DD7DFA-FCD7-0745-B10B-EDE8014F9D99}"/>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Pinpoint</a:t>
            </a:r>
          </a:p>
        </p:txBody>
      </p:sp>
      <p:sp>
        <p:nvSpPr>
          <p:cNvPr id="102411" name="TextBox 12">
            <a:extLst>
              <a:ext uri="{FF2B5EF4-FFF2-40B4-BE49-F238E27FC236}">
                <a16:creationId xmlns:a16="http://schemas.microsoft.com/office/drawing/2014/main" id="{A269080F-8B8F-E54A-862C-626D9B32AB4A}"/>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Simple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Email Service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2414" name="TextBox 15">
            <a:extLst>
              <a:ext uri="{FF2B5EF4-FFF2-40B4-BE49-F238E27FC236}">
                <a16:creationId xmlns:a16="http://schemas.microsoft.com/office/drawing/2014/main" id="{9BEB67C0-D85E-384B-9EAE-FEFA3A66CABF}"/>
              </a:ext>
            </a:extLst>
          </p:cNvPr>
          <p:cNvSpPr txBox="1">
            <a:spLocks noChangeArrowheads="1"/>
          </p:cNvSpPr>
          <p:nvPr/>
        </p:nvSpPr>
        <p:spPr bwMode="auto">
          <a:xfrm>
            <a:off x="6775450" y="3279775"/>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Email</a:t>
            </a:r>
          </a:p>
        </p:txBody>
      </p:sp>
      <p:pic>
        <p:nvPicPr>
          <p:cNvPr id="102415" name="Graphic 6">
            <a:extLst>
              <a:ext uri="{FF2B5EF4-FFF2-40B4-BE49-F238E27FC236}">
                <a16:creationId xmlns:a16="http://schemas.microsoft.com/office/drawing/2014/main" id="{B87718A6-56A7-D94C-9688-A3C8F907AA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63</a:t>
            </a:fld>
            <a:endParaRPr lang="en-US" altLang="en-US">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DocumentDB </a:t>
            </a:r>
            <a:r>
              <a:rPr lang="en-US" altLang="en-US" sz="120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7966075" y="3259138"/>
            <a:ext cx="21526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7966075" y="4170363"/>
            <a:ext cx="21526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66075" y="5068888"/>
            <a:ext cx="2152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671050" y="3259138"/>
            <a:ext cx="21542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2512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Graphic 7">
            <a:extLst>
              <a:ext uri="{FF2B5EF4-FFF2-40B4-BE49-F238E27FC236}">
                <a16:creationId xmlns:a16="http://schemas.microsoft.com/office/drawing/2014/main" id="{CAA0DE29-2723-6E44-A1EC-0D729C5F9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sp>
        <p:nvSpPr>
          <p:cNvPr id="106505" name="TextBox 9">
            <a:extLst>
              <a:ext uri="{FF2B5EF4-FFF2-40B4-BE49-F238E27FC236}">
                <a16:creationId xmlns:a16="http://schemas.microsoft.com/office/drawing/2014/main" id="{0E7B9DE2-9854-8D4B-974C-0050F17C62B5}"/>
              </a:ext>
            </a:extLst>
          </p:cNvPr>
          <p:cNvSpPr txBox="1">
            <a:spLocks noChangeArrowheads="1"/>
          </p:cNvSpPr>
          <p:nvPr/>
        </p:nvSpPr>
        <p:spPr bwMode="auto">
          <a:xfrm>
            <a:off x="2239963"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Redshift</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Database</a:t>
            </a:r>
          </a:p>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Migration Service</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Quantum</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Ledger Database</a:t>
            </a:r>
          </a:p>
        </p:txBody>
      </p:sp>
      <p:sp>
        <p:nvSpPr>
          <p:cNvPr id="106512" name="TextBox 16">
            <a:extLst>
              <a:ext uri="{FF2B5EF4-FFF2-40B4-BE49-F238E27FC236}">
                <a16:creationId xmlns:a16="http://schemas.microsoft.com/office/drawing/2014/main" id="{B5424C67-3963-DF46-9BA1-DEF72D50DADD}"/>
              </a:ext>
            </a:extLst>
          </p:cNvPr>
          <p:cNvSpPr txBox="1">
            <a:spLocks noChangeArrowheads="1"/>
          </p:cNvSpPr>
          <p:nvPr/>
        </p:nvSpPr>
        <p:spPr bwMode="auto">
          <a:xfrm>
            <a:off x="2239963" y="3260725"/>
            <a:ext cx="22431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Dense compute node</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489450" y="3260725"/>
            <a:ext cx="22701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workflow/job</a:t>
            </a:r>
          </a:p>
        </p:txBody>
      </p:sp>
      <p:sp>
        <p:nvSpPr>
          <p:cNvPr id="106514" name="TextBox 19">
            <a:extLst>
              <a:ext uri="{FF2B5EF4-FFF2-40B4-BE49-F238E27FC236}">
                <a16:creationId xmlns:a16="http://schemas.microsoft.com/office/drawing/2014/main" id="{059A0B81-F70B-5947-B02E-D9A93E8F0BB3}"/>
              </a:ext>
            </a:extLst>
          </p:cNvPr>
          <p:cNvSpPr txBox="1">
            <a:spLocks noChangeArrowheads="1"/>
          </p:cNvSpPr>
          <p:nvPr/>
        </p:nvSpPr>
        <p:spPr bwMode="auto">
          <a:xfrm>
            <a:off x="2217738" y="432752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Dense storage node</a:t>
            </a:r>
          </a:p>
        </p:txBody>
      </p:sp>
      <p:pic>
        <p:nvPicPr>
          <p:cNvPr id="106515" name="Graphic 6">
            <a:extLst>
              <a:ext uri="{FF2B5EF4-FFF2-40B4-BE49-F238E27FC236}">
                <a16:creationId xmlns:a16="http://schemas.microsoft.com/office/drawing/2014/main" id="{F15467BE-3570-FC4C-9DBD-98A25EAB2D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6" name="Graphic 20">
            <a:extLst>
              <a:ext uri="{FF2B5EF4-FFF2-40B4-BE49-F238E27FC236}">
                <a16:creationId xmlns:a16="http://schemas.microsoft.com/office/drawing/2014/main" id="{F34935E3-8626-7341-AA78-5FCB4D7BB3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1663" y="38766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RDS on</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226675" y="3259138"/>
            <a:ext cx="2152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938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Graphic 7">
            <a:extLst>
              <a:ext uri="{FF2B5EF4-FFF2-40B4-BE49-F238E27FC236}">
                <a16:creationId xmlns:a16="http://schemas.microsoft.com/office/drawing/2014/main" id="{5E9CDEC9-B70B-294F-BDA4-77A16A5C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6" name="Title 1">
            <a:extLst>
              <a:ext uri="{FF2B5EF4-FFF2-40B4-BE49-F238E27FC236}">
                <a16:creationId xmlns:a16="http://schemas.microsoft.com/office/drawing/2014/main" id="{8BBD87CE-E1A4-574E-8AE7-6480DF4E4C41}"/>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8547" name="Footer Placeholder 2">
            <a:extLst>
              <a:ext uri="{FF2B5EF4-FFF2-40B4-BE49-F238E27FC236}">
                <a16:creationId xmlns:a16="http://schemas.microsoft.com/office/drawing/2014/main" id="{790A0049-B895-7B4F-8202-2FC5591D84B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08548" name="Slide Number Placeholder 3">
            <a:extLst>
              <a:ext uri="{FF2B5EF4-FFF2-40B4-BE49-F238E27FC236}">
                <a16:creationId xmlns:a16="http://schemas.microsoft.com/office/drawing/2014/main" id="{4CBA4AF9-1F9E-C14B-A9FA-DAE54672130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D46E50A-0EE5-6B49-8167-76F12179F875}"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a:solidFill>
                <a:srgbClr val="161E2D"/>
              </a:solidFill>
              <a:latin typeface="Arial" panose="020B0604020202020204" pitchFamily="34" charset="0"/>
            </a:endParaRPr>
          </a:p>
        </p:txBody>
      </p:sp>
      <p:sp>
        <p:nvSpPr>
          <p:cNvPr id="108549" name="Text Placeholder 4">
            <a:extLst>
              <a:ext uri="{FF2B5EF4-FFF2-40B4-BE49-F238E27FC236}">
                <a16:creationId xmlns:a16="http://schemas.microsoft.com/office/drawing/2014/main" id="{2EE22CB0-57DB-DA45-A418-07D40460C2A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108550" name="TextBox 9">
            <a:extLst>
              <a:ext uri="{FF2B5EF4-FFF2-40B4-BE49-F238E27FC236}">
                <a16:creationId xmlns:a16="http://schemas.microsoft.com/office/drawing/2014/main" id="{6B37CA9A-CDD1-324B-99C5-8F7EF2CFF4BC}"/>
              </a:ext>
            </a:extLst>
          </p:cNvPr>
          <p:cNvSpPr txBox="1">
            <a:spLocks noChangeArrowheads="1"/>
          </p:cNvSpPr>
          <p:nvPr/>
        </p:nvSpPr>
        <p:spPr bwMode="auto">
          <a:xfrm>
            <a:off x="2198688" y="1946275"/>
            <a:ext cx="234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Keyspaces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7638"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3924300" y="1881188"/>
            <a:ext cx="1511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418138" y="1881188"/>
            <a:ext cx="1511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878638" y="1881188"/>
            <a:ext cx="16859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9712325" y="1881188"/>
            <a:ext cx="21542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3924300" y="3209925"/>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418138" y="3209925"/>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Postgre SQL 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878638" y="3209925"/>
            <a:ext cx="16859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Postgre SQL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34400" y="3209925"/>
            <a:ext cx="14938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PIOPS</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3924300" y="4513263"/>
            <a:ext cx="1511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418138" y="4513263"/>
            <a:ext cx="1511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878638" y="4513263"/>
            <a:ext cx="16859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1350"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4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1350"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3475"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600"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83475"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3600"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83475"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4398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43988"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23275" y="4513263"/>
            <a:ext cx="16859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proxy</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67925" y="3209925"/>
            <a:ext cx="14938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proxy alternate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a:t>Developer</a:t>
            </a:r>
            <a:br>
              <a:rPr lang="en-US" altLang="en-US"/>
            </a:br>
            <a:r>
              <a:rPr lang="en-US" altLang="en-US"/>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69</a:t>
            </a:fld>
            <a:endParaRPr lang="en-US" altLang="en-US">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a:solidFill>
                  <a:srgbClr val="FF9900"/>
                </a:solidFill>
              </a:rPr>
            </a:br>
            <a:r>
              <a:rPr lang="en-US" altLang="en-US" sz="4000" b="1">
                <a:solidFill>
                  <a:srgbClr val="FF9900"/>
                </a:solidFill>
              </a:rPr>
              <a:t>1</a:t>
            </a:r>
          </a:p>
          <a:p>
            <a:pPr algn="ctr" eaLnBrk="1" hangingPunct="1">
              <a:lnSpc>
                <a:spcPct val="100000"/>
              </a:lnSpc>
            </a:pPr>
            <a:r>
              <a:rPr lang="en-US" altLang="en-US" sz="2000" b="1"/>
              <a:t>Check for the latest </a:t>
            </a:r>
            <a:br>
              <a:rPr lang="en-US" altLang="en-US" sz="2000" b="1"/>
            </a:br>
            <a:r>
              <a:rPr lang="en-US" altLang="en-US" sz="2000" b="1"/>
              <a:t>deck update</a:t>
            </a:r>
          </a:p>
          <a:p>
            <a:pPr algn="ctr" eaLnBrk="1" hangingPunct="1">
              <a:lnSpc>
                <a:spcPct val="100000"/>
              </a:lnSpc>
            </a:pPr>
            <a:r>
              <a:rPr lang="en-US" altLang="en-US" sz="1800"/>
              <a:t>Download the latest </a:t>
            </a:r>
            <a:br>
              <a:rPr lang="en-US" altLang="en-US" sz="1800"/>
            </a:br>
            <a:r>
              <a:rPr lang="en-US" altLang="en-US" sz="1800"/>
              <a:t>deck from the </a:t>
            </a:r>
          </a:p>
          <a:p>
            <a:pPr algn="ctr" eaLnBrk="1" hangingPunct="1">
              <a:lnSpc>
                <a:spcPct val="100000"/>
              </a:lnSpc>
            </a:pPr>
            <a:r>
              <a:rPr lang="en-US" altLang="en-US" sz="1800">
                <a:hlinkClick r:id="rId2"/>
              </a:rPr>
              <a:t>AWS Architecture Center</a:t>
            </a:r>
            <a:r>
              <a:rPr lang="en-US" altLang="en-US" sz="1800"/>
              <a:t>.</a:t>
            </a:r>
          </a:p>
          <a:p>
            <a:pPr eaLnBrk="1" hangingPunct="1">
              <a:lnSpc>
                <a:spcPct val="100000"/>
              </a:lnSpc>
            </a:pPr>
            <a:endParaRPr lang="en-US" altLang="en-US"/>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a:solidFill>
                  <a:srgbClr val="FF9900"/>
                </a:solidFill>
              </a:rPr>
            </a:br>
            <a:r>
              <a:rPr lang="en-US" altLang="en-US" sz="4000" b="1">
                <a:solidFill>
                  <a:srgbClr val="FF9900"/>
                </a:solidFill>
              </a:rPr>
              <a:t>2</a:t>
            </a:r>
          </a:p>
          <a:p>
            <a:pPr algn="ctr" eaLnBrk="1" hangingPunct="1">
              <a:lnSpc>
                <a:spcPct val="100000"/>
              </a:lnSpc>
            </a:pPr>
            <a:r>
              <a:rPr lang="en-US" altLang="en-US" sz="2000" b="1"/>
              <a:t>Read the guidelines</a:t>
            </a:r>
          </a:p>
          <a:p>
            <a:pPr algn="ctr" eaLnBrk="1" hangingPunct="1">
              <a:lnSpc>
                <a:spcPct val="100000"/>
              </a:lnSpc>
            </a:pPr>
            <a:r>
              <a:rPr lang="en-US" altLang="en-US" sz="1800"/>
              <a:t>For specific element guidance and best practices, see the guidelines</a:t>
            </a:r>
            <a:endParaRPr lang="en-US" altLang="en-US" sz="1800">
              <a:solidFill>
                <a:schemeClr val="accent1"/>
              </a:solidFill>
            </a:endParaRPr>
          </a:p>
          <a:p>
            <a:pPr algn="ctr" eaLnBrk="1" hangingPunct="1">
              <a:lnSpc>
                <a:spcPct val="100000"/>
              </a:lnSpc>
            </a:pPr>
            <a:endParaRPr lang="en-US" altLang="en-US"/>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a:solidFill>
                  <a:srgbClr val="FF9900"/>
                </a:solidFill>
              </a:rPr>
            </a:br>
            <a:r>
              <a:rPr lang="en-US" altLang="en-US" sz="4000" b="1">
                <a:solidFill>
                  <a:srgbClr val="FF9900"/>
                </a:solidFill>
              </a:rPr>
              <a:t>3</a:t>
            </a:r>
          </a:p>
          <a:p>
            <a:pPr algn="ctr" eaLnBrk="1" hangingPunct="1">
              <a:lnSpc>
                <a:spcPct val="100000"/>
              </a:lnSpc>
            </a:pPr>
            <a:r>
              <a:rPr lang="en-US" altLang="en-US" sz="2000" b="1"/>
              <a:t>When in doubt, </a:t>
            </a:r>
            <a:br>
              <a:rPr lang="en-US" altLang="en-US" sz="2000" b="1"/>
            </a:br>
            <a:r>
              <a:rPr lang="en-US" altLang="en-US" sz="2000" b="1"/>
              <a:t>see the examples</a:t>
            </a:r>
          </a:p>
          <a:p>
            <a:pPr algn="ctr" eaLnBrk="1" hangingPunct="1">
              <a:lnSpc>
                <a:spcPct val="100000"/>
              </a:lnSpc>
            </a:pPr>
            <a:r>
              <a:rPr lang="en-US" altLang="en-US" sz="1800"/>
              <a:t>For completed diagrams, jump </a:t>
            </a:r>
            <a:br>
              <a:rPr lang="en-US" altLang="en-US" sz="1800"/>
            </a:br>
            <a:r>
              <a:rPr lang="en-US" altLang="en-US" sz="1800"/>
              <a:t>to the example pages. If you’re having trouble with a particular layout or object,use these as </a:t>
            </a:r>
            <a:br>
              <a:rPr lang="en-US" altLang="en-US" sz="1800"/>
            </a:br>
            <a:r>
              <a:rPr lang="en-US" altLang="en-US" sz="1800"/>
              <a:t>a blueprint.</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7</a:t>
            </a:fld>
            <a:endParaRPr lang="en-US" altLang="en-US">
              <a:solidFill>
                <a:srgbClr val="161E2D"/>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217738" y="3281363"/>
            <a:ext cx="22653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Command</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Line Interface</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Tools</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Cloud</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Development Kit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CodeArtifact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a:t>End User</a:t>
            </a:r>
            <a:br>
              <a:rPr lang="en-US" altLang="en-US"/>
            </a:br>
            <a:r>
              <a:rPr lang="en-US" altLang="en-US"/>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Graphic 23">
            <a:extLst>
              <a:ext uri="{FF2B5EF4-FFF2-40B4-BE49-F238E27FC236}">
                <a16:creationId xmlns:a16="http://schemas.microsoft.com/office/drawing/2014/main" id="{4BFD26CB-B8D6-3044-B271-FE3D4D9BA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7" name="TextBox 15">
            <a:extLst>
              <a:ext uri="{FF2B5EF4-FFF2-40B4-BE49-F238E27FC236}">
                <a16:creationId xmlns:a16="http://schemas.microsoft.com/office/drawing/2014/main" id="{A88998D2-2718-7A4D-ADFC-B3C2819649FB}"/>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WorkDocs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Lumberyard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a:t>Internet of</a:t>
            </a:r>
            <a:br>
              <a:rPr lang="en-US" altLang="en-US"/>
            </a:br>
            <a:r>
              <a:rPr lang="en-US" altLang="en-US"/>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a:solidFill>
                <a:srgbClr val="161E2D"/>
              </a:solidFill>
              <a:latin typeface="Arial" panose="020B0604020202020204" pitchFamily="34" charset="0"/>
            </a:endParaRP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a:solidFill>
                <a:srgbClr val="161E2D"/>
              </a:solidFill>
              <a:latin typeface="Arial" panose="020B0604020202020204" pitchFamily="34" charset="0"/>
            </a:endParaRP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Device</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Device 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510088" y="3308350"/>
            <a:ext cx="22685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2020,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a:solidFill>
                <a:schemeClr val="bg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a:solidFill>
                <a:srgbClr val="161E2D"/>
              </a:solidFill>
              <a:latin typeface="Arial" panose="020B0604020202020204" pitchFamily="34" charset="0"/>
            </a:endParaRP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Greengrass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217738" y="3259138"/>
            <a:ext cx="22653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038" y="2927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3971925" y="16875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467350" y="16875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27850" y="1687513"/>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82025" y="1687513"/>
            <a:ext cx="14938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9761538" y="1687513"/>
            <a:ext cx="21542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3971925" y="25828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467350" y="25828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27850" y="2582863"/>
            <a:ext cx="16859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82025" y="2582863"/>
            <a:ext cx="14938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9761538" y="2582863"/>
            <a:ext cx="21542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5828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3971925" y="34972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467350" y="34972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27850" y="3497263"/>
            <a:ext cx="16859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82025" y="3497263"/>
            <a:ext cx="14938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9761538" y="3497263"/>
            <a:ext cx="21542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497263"/>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3971925" y="43799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467350" y="43799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27850" y="4379913"/>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82025" y="4379913"/>
            <a:ext cx="14938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9761538" y="4379913"/>
            <a:ext cx="21542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379913"/>
            <a:ext cx="1511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57825"/>
            <a:ext cx="1511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050"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21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11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256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8975" y="21256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0275" y="21272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3163" y="21272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256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076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8975" y="3041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6938" y="3076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3163" y="3070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01138" y="3041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036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39274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05325" y="39274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76938"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42213"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7963"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5030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88438" y="21240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3924300" y="16875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418138" y="16875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878638" y="1687513"/>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34400" y="1687513"/>
            <a:ext cx="14938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9712325" y="1687513"/>
            <a:ext cx="2154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3924300" y="2794000"/>
            <a:ext cx="1511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418138" y="2794000"/>
            <a:ext cx="1511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878638" y="2794000"/>
            <a:ext cx="16859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34400" y="2794000"/>
            <a:ext cx="14938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9712325" y="2746375"/>
            <a:ext cx="21542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794000"/>
            <a:ext cx="1511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3924300" y="3929063"/>
            <a:ext cx="1511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418138" y="392906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878638" y="3929063"/>
            <a:ext cx="1685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929063"/>
            <a:ext cx="1511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350"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3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11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9863"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330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4038"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1350"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2650"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9988"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61450"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61638" y="2336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4038"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57700"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89638"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19988" y="34718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a:t>Machine</a:t>
            </a:r>
            <a:br>
              <a:rPr lang="en-US" altLang="en-US"/>
            </a:br>
            <a:r>
              <a:rPr lang="en-US" altLang="en-US"/>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1/6</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Elastic</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2/6</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6775450" y="3251200"/>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Rekognition 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6775450" y="4408488"/>
            <a:ext cx="22701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Rekognition 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072563" y="3251200"/>
            <a:ext cx="2270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072563" y="4408488"/>
            <a:ext cx="22701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094788" y="5375275"/>
            <a:ext cx="22685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7788"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7788"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6325"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71100"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3/6</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SageMaker</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4/6</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Deep</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5/6</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Augmented AI</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795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6/6</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62A68E2-E119-0442-ACC0-CF32E7DDD00A}"/>
              </a:ext>
            </a:extLst>
          </p:cNvPr>
          <p:cNvSpPr/>
          <p:nvPr/>
        </p:nvSpPr>
        <p:spPr>
          <a:xfrm>
            <a:off x="1346200" y="1341438"/>
            <a:ext cx="1844675" cy="1042987"/>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tx1"/>
                </a:solidFill>
              </a:rPr>
              <a:t>AWS Cloud</a:t>
            </a:r>
          </a:p>
        </p:txBody>
      </p:sp>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485063" y="4011613"/>
            <a:ext cx="6746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9</a:t>
            </a:fld>
            <a:endParaRPr lang="en-US" altLang="en-US">
              <a:solidFill>
                <a:srgbClr val="161E2D"/>
              </a:solidFill>
              <a:latin typeface="Arial" panose="020B0604020202020204" pitchFamily="34" charset="0"/>
            </a:endParaRPr>
          </a:p>
        </p:txBody>
      </p:sp>
      <p:pic>
        <p:nvPicPr>
          <p:cNvPr id="46094" name="Graphic 29">
            <a:extLst>
              <a:ext uri="{FF2B5EF4-FFF2-40B4-BE49-F238E27FC236}">
                <a16:creationId xmlns:a16="http://schemas.microsoft.com/office/drawing/2014/main" id="{9980ED4F-0423-8343-A2EE-BAC3A988A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1/7</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1619250" y="4340225"/>
            <a:ext cx="2371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2724150" y="4337050"/>
            <a:ext cx="2371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1619250" y="5559425"/>
            <a:ext cx="23717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Logs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Graphic 22">
            <a:extLst>
              <a:ext uri="{FF2B5EF4-FFF2-40B4-BE49-F238E27FC236}">
                <a16:creationId xmlns:a16="http://schemas.microsoft.com/office/drawing/2014/main" id="{75D98B57-ED24-9845-B9A5-D904E52F5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8" name="Graphic 6">
            <a:extLst>
              <a:ext uri="{FF2B5EF4-FFF2-40B4-BE49-F238E27FC236}">
                <a16:creationId xmlns:a16="http://schemas.microsoft.com/office/drawing/2014/main" id="{FDE26BA4-D4E9-9F4B-89A2-3A2E2AAF6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2/7</a:t>
            </a:r>
          </a:p>
        </p:txBody>
      </p:sp>
      <p:sp>
        <p:nvSpPr>
          <p:cNvPr id="134153" name="TextBox 9">
            <a:extLst>
              <a:ext uri="{FF2B5EF4-FFF2-40B4-BE49-F238E27FC236}">
                <a16:creationId xmlns:a16="http://schemas.microsoft.com/office/drawing/2014/main" id="{53AF91BD-A968-DC48-B314-976AFE42658C}"/>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Command</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Line Interface</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9" name="TextBox 15">
            <a:extLst>
              <a:ext uri="{FF2B5EF4-FFF2-40B4-BE49-F238E27FC236}">
                <a16:creationId xmlns:a16="http://schemas.microsoft.com/office/drawing/2014/main" id="{D942EF34-D9BB-4042-8C8F-5FD82ADC7C72}"/>
              </a:ext>
            </a:extLst>
          </p:cNvPr>
          <p:cNvSpPr txBox="1">
            <a:spLocks noChangeArrowheads="1"/>
          </p:cNvSpPr>
          <p:nvPr/>
        </p:nvSpPr>
        <p:spPr bwMode="auto">
          <a:xfrm>
            <a:off x="9102725" y="1946275"/>
            <a:ext cx="220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Managed</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Services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Graphic 20">
            <a:extLst>
              <a:ext uri="{FF2B5EF4-FFF2-40B4-BE49-F238E27FC236}">
                <a16:creationId xmlns:a16="http://schemas.microsoft.com/office/drawing/2014/main" id="{45703191-6215-2544-9200-56172FA86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1" name="Graphic 7">
            <a:extLst>
              <a:ext uri="{FF2B5EF4-FFF2-40B4-BE49-F238E27FC236}">
                <a16:creationId xmlns:a16="http://schemas.microsoft.com/office/drawing/2014/main" id="{EBDB3DAB-062E-7949-A9DF-2DAE060E9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3/7</a:t>
            </a:r>
          </a:p>
        </p:txBody>
      </p:sp>
      <p:sp>
        <p:nvSpPr>
          <p:cNvPr id="135176" name="TextBox 9">
            <a:extLst>
              <a:ext uri="{FF2B5EF4-FFF2-40B4-BE49-F238E27FC236}">
                <a16:creationId xmlns:a16="http://schemas.microsoft.com/office/drawing/2014/main" id="{DB501F37-0677-2042-9DD2-0E4D0DA711A6}"/>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Management</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Console</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OpsWorks</a:t>
            </a:r>
          </a:p>
        </p:txBody>
      </p: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80" name="TextBox 16">
            <a:extLst>
              <a:ext uri="{FF2B5EF4-FFF2-40B4-BE49-F238E27FC236}">
                <a16:creationId xmlns:a16="http://schemas.microsoft.com/office/drawing/2014/main" id="{ECC839F8-3FBB-AF44-B6B5-55EFF36435E1}"/>
              </a:ext>
            </a:extLst>
          </p:cNvPr>
          <p:cNvSpPr txBox="1">
            <a:spLocks noChangeArrowheads="1"/>
          </p:cNvSpPr>
          <p:nvPr/>
        </p:nvSpPr>
        <p:spPr bwMode="auto">
          <a:xfrm>
            <a:off x="9102725" y="1946275"/>
            <a:ext cx="220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Personal</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Health Dashboard</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9450" y="5486400"/>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3925" y="5486400"/>
            <a:ext cx="14033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6975" y="5035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7000" y="5035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4/7</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Patch manger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20188" y="3251200"/>
            <a:ext cx="16462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32888" y="4386263"/>
            <a:ext cx="16446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313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6613"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5/7</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Well-Architected</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249488" y="3230563"/>
            <a:ext cx="12160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535363" y="3230563"/>
            <a:ext cx="17367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249488" y="4573588"/>
            <a:ext cx="12160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202238" y="3230563"/>
            <a:ext cx="15843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66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12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3663"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794125" y="4573588"/>
            <a:ext cx="1216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125"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731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5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217738" y="326072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217738" y="4327525"/>
            <a:ext cx="22653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138256" name="Graphic 7">
            <a:extLst>
              <a:ext uri="{FF2B5EF4-FFF2-40B4-BE49-F238E27FC236}">
                <a16:creationId xmlns:a16="http://schemas.microsoft.com/office/drawing/2014/main" id="{1D6F7B79-7A31-5540-8801-3753A288CA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a:extLst>
              <a:ext uri="{FF2B5EF4-FFF2-40B4-BE49-F238E27FC236}">
                <a16:creationId xmlns:a16="http://schemas.microsoft.com/office/drawing/2014/main" id="{B3E69D1C-8C74-F540-A8A3-62B064454C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Backint Agent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5" name="Graphic 6">
            <a:extLst>
              <a:ext uri="{FF2B5EF4-FFF2-40B4-BE49-F238E27FC236}">
                <a16:creationId xmlns:a16="http://schemas.microsoft.com/office/drawing/2014/main" id="{FD1C30B6-1D1C-D24A-BD97-36B97B384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7/7</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Application</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2020,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Elastic 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Amazon Kinesis</a:t>
            </a:r>
            <a:br>
              <a:rPr lang="en-US" altLang="en-US" sz="1400">
                <a:latin typeface="Arial" panose="020B0604020202020204" pitchFamily="34" charset="0"/>
                <a:ea typeface="Amazon Ember" panose="020B0603020204020204" pitchFamily="34" charset="0"/>
                <a:cs typeface="Arial" panose="020B0604020202020204" pitchFamily="34" charset="0"/>
              </a:rPr>
            </a:br>
            <a:r>
              <a:rPr lang="en-US" altLang="en-US" sz="1400">
                <a:latin typeface="Arial" panose="020B0604020202020204" pitchFamily="34" charset="0"/>
                <a:ea typeface="Amazon Ember" panose="020B0603020204020204" pitchFamily="34" charset="0"/>
                <a:cs typeface="Arial" panose="020B0604020202020204" pitchFamily="34" charset="0"/>
              </a:rPr>
              <a:t>Video Stream</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 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latin typeface="Arial" panose="020B0604020202020204" pitchFamily="34" charset="0"/>
                <a:ea typeface="Amazon Ember" panose="020B0603020204020204" pitchFamily="34" charset="0"/>
                <a:cs typeface="Arial" panose="020B0604020202020204" pitchFamily="34" charset="0"/>
              </a:rPr>
              <a:t>AWS Elemental MediaConvert</a:t>
            </a:r>
          </a:p>
        </p:txBody>
      </p:sp>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36152</TotalTime>
  <Words>5955</Words>
  <Application>Microsoft Macintosh PowerPoint</Application>
  <PresentationFormat>Widescreen</PresentationFormat>
  <Paragraphs>1358</Paragraphs>
  <Slides>130</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130</vt:i4>
      </vt:variant>
    </vt:vector>
  </HeadingPairs>
  <TitlesOfParts>
    <vt:vector size="136" baseType="lpstr">
      <vt:lpstr>Amazon Ember</vt:lpstr>
      <vt:lpstr>Arial</vt:lpstr>
      <vt:lpstr>Calibri</vt:lpstr>
      <vt:lpstr>Calibri Light</vt:lpstr>
      <vt:lpstr>Title-and-Content</vt:lpstr>
      <vt:lpstr>Title-and-content_DB</vt:lpstr>
      <vt:lpstr>AWS Architecture Icons</vt:lpstr>
      <vt:lpstr>Release 7.0-2020.09.11: What’s new?</vt:lpstr>
      <vt:lpstr>Release 7.0-2020.09.11: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AR &amp; VR</vt:lpstr>
      <vt:lpstr>AR &amp; VR</vt:lpstr>
      <vt:lpstr>AWS Cost Management</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Containers</vt:lpstr>
      <vt:lpstr>Containers</vt:lpstr>
      <vt:lpstr>Customer Enablement</vt:lpstr>
      <vt:lpstr>Customer Enablement</vt:lpstr>
      <vt:lpstr>Customer Engagement</vt:lpstr>
      <vt:lpstr>Customer Engagement</vt:lpstr>
      <vt:lpstr>Database</vt:lpstr>
      <vt:lpstr>Database</vt:lpstr>
      <vt:lpstr>Database</vt:lpstr>
      <vt:lpstr>Database</vt:lpstr>
      <vt:lpstr>Database</vt:lpstr>
      <vt:lpstr>Database</vt:lpstr>
      <vt:lpstr>Developer Tools</vt:lpstr>
      <vt:lpstr>Developer Tools</vt:lpstr>
      <vt:lpstr>Developer Tools</vt:lpstr>
      <vt:lpstr>Developer Tools</vt:lpstr>
      <vt:lpstr>End User Computing</vt:lpstr>
      <vt:lpstr>End User Computing</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Mobile</vt:lpstr>
      <vt:lpstr>Mobile</vt:lpstr>
      <vt:lpstr>Mobile</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Storage</vt:lpstr>
      <vt:lpstr>Storage</vt:lpstr>
      <vt:lpstr>Storage</vt:lpstr>
      <vt:lpstr>Storage</vt:lpstr>
      <vt:lpstr>Storage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604</cp:revision>
  <dcterms:created xsi:type="dcterms:W3CDTF">2020-03-23T21:46:17Z</dcterms:created>
  <dcterms:modified xsi:type="dcterms:W3CDTF">2020-09-30T23:08:19Z</dcterms:modified>
</cp:coreProperties>
</file>